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4"/>
    <p:sldMasterId id="2147483652" r:id="rId5"/>
  </p:sldMasterIdLst>
  <p:notesMasterIdLst>
    <p:notesMasterId r:id="rId11"/>
  </p:notesMasterIdLst>
  <p:sldIdLst>
    <p:sldId id="277" r:id="rId6"/>
    <p:sldId id="507" r:id="rId7"/>
    <p:sldId id="282" r:id="rId8"/>
    <p:sldId id="271" r:id="rId9"/>
    <p:sldId id="278" r:id="rId10"/>
  </p:sldIdLst>
  <p:sldSz cx="9144000" cy="5143500" type="screen16x9"/>
  <p:notesSz cx="6858000" cy="9144000"/>
  <p:defaultTextStyle>
    <a:defPPr>
      <a:defRPr lang="ja-JP"/>
    </a:defPPr>
    <a:lvl1pPr marL="0" algn="l" defTabSz="914378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6" userDrawn="1">
          <p15:clr>
            <a:srgbClr val="A4A3A4"/>
          </p15:clr>
        </p15:guide>
        <p15:guide id="2" pos="291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isa Darvish" initials="P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00B0F0"/>
    <a:srgbClr val="FCD5B5"/>
    <a:srgbClr val="DC4C12"/>
    <a:srgbClr val="DAE8CE"/>
    <a:srgbClr val="E1FF00"/>
    <a:srgbClr val="009B4A"/>
    <a:srgbClr val="00FA00"/>
    <a:srgbClr val="FFFF00"/>
    <a:srgbClr val="FFD5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02AAAD-F24C-6F4D-A1CF-FD650D92AC6C}" v="116" dt="2024-09-23T11:16:38.9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9189" autoAdjust="0"/>
  </p:normalViewPr>
  <p:slideViewPr>
    <p:cSldViewPr showGuides="1">
      <p:cViewPr varScale="1">
        <p:scale>
          <a:sx n="146" d="100"/>
          <a:sy n="146" d="100"/>
        </p:scale>
        <p:origin x="630" y="114"/>
      </p:cViewPr>
      <p:guideLst>
        <p:guide orient="horz" pos="1626"/>
        <p:guide pos="29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ash Lokesh Moolya" userId="16d5f1b3-deba-44dc-92c1-561a375653d0" providerId="ADAL" clId="{4BB821F0-3F82-42E8-8070-EA4CD6150FF9}"/>
    <pc:docChg chg="undo custSel modSld">
      <pc:chgData name="Akash Lokesh Moolya" userId="16d5f1b3-deba-44dc-92c1-561a375653d0" providerId="ADAL" clId="{4BB821F0-3F82-42E8-8070-EA4CD6150FF9}" dt="2024-07-22T04:02:24.853" v="380" actId="1036"/>
      <pc:docMkLst>
        <pc:docMk/>
      </pc:docMkLst>
      <pc:sldChg chg="modSp mod modShow">
        <pc:chgData name="Akash Lokesh Moolya" userId="16d5f1b3-deba-44dc-92c1-561a375653d0" providerId="ADAL" clId="{4BB821F0-3F82-42E8-8070-EA4CD6150FF9}" dt="2024-07-22T04:01:02.801" v="370" actId="20577"/>
        <pc:sldMkLst>
          <pc:docMk/>
          <pc:sldMk cId="0" sldId="271"/>
        </pc:sldMkLst>
        <pc:spChg chg="mod">
          <ac:chgData name="Akash Lokesh Moolya" userId="16d5f1b3-deba-44dc-92c1-561a375653d0" providerId="ADAL" clId="{4BB821F0-3F82-42E8-8070-EA4CD6150FF9}" dt="2024-07-22T04:01:02.801" v="370" actId="20577"/>
          <ac:spMkLst>
            <pc:docMk/>
            <pc:sldMk cId="0" sldId="271"/>
            <ac:spMk id="3" creationId="{00000000-0000-0000-0000-000000000000}"/>
          </ac:spMkLst>
        </pc:spChg>
        <pc:spChg chg="mod">
          <ac:chgData name="Akash Lokesh Moolya" userId="16d5f1b3-deba-44dc-92c1-561a375653d0" providerId="ADAL" clId="{4BB821F0-3F82-42E8-8070-EA4CD6150FF9}" dt="2024-07-22T03:49:34.893" v="342" actId="20577"/>
          <ac:spMkLst>
            <pc:docMk/>
            <pc:sldMk cId="0" sldId="271"/>
            <ac:spMk id="6" creationId="{00000000-0000-0000-0000-000000000000}"/>
          </ac:spMkLst>
        </pc:spChg>
        <pc:spChg chg="mod">
          <ac:chgData name="Akash Lokesh Moolya" userId="16d5f1b3-deba-44dc-92c1-561a375653d0" providerId="ADAL" clId="{4BB821F0-3F82-42E8-8070-EA4CD6150FF9}" dt="2024-07-22T03:48:29.240" v="126" actId="20577"/>
          <ac:spMkLst>
            <pc:docMk/>
            <pc:sldMk cId="0" sldId="271"/>
            <ac:spMk id="8" creationId="{00000000-0000-0000-0000-000000000000}"/>
          </ac:spMkLst>
        </pc:spChg>
      </pc:sldChg>
      <pc:sldChg chg="modSp mod">
        <pc:chgData name="Akash Lokesh Moolya" userId="16d5f1b3-deba-44dc-92c1-561a375653d0" providerId="ADAL" clId="{4BB821F0-3F82-42E8-8070-EA4CD6150FF9}" dt="2024-07-22T04:02:24.853" v="380" actId="1036"/>
        <pc:sldMkLst>
          <pc:docMk/>
          <pc:sldMk cId="0" sldId="277"/>
        </pc:sldMkLst>
        <pc:spChg chg="mod">
          <ac:chgData name="Akash Lokesh Moolya" userId="16d5f1b3-deba-44dc-92c1-561a375653d0" providerId="ADAL" clId="{4BB821F0-3F82-42E8-8070-EA4CD6150FF9}" dt="2024-07-22T04:02:24.853" v="380" actId="1036"/>
          <ac:spMkLst>
            <pc:docMk/>
            <pc:sldMk cId="0" sldId="277"/>
            <ac:spMk id="2" creationId="{00000000-0000-0000-0000-000000000000}"/>
          </ac:spMkLst>
        </pc:spChg>
        <pc:spChg chg="mod">
          <ac:chgData name="Akash Lokesh Moolya" userId="16d5f1b3-deba-44dc-92c1-561a375653d0" providerId="ADAL" clId="{4BB821F0-3F82-42E8-8070-EA4CD6150FF9}" dt="2024-07-22T04:02:11.638" v="376" actId="20577"/>
          <ac:spMkLst>
            <pc:docMk/>
            <pc:sldMk cId="0" sldId="277"/>
            <ac:spMk id="6" creationId="{00000000-0000-0000-0000-000000000000}"/>
          </ac:spMkLst>
        </pc:spChg>
      </pc:sldChg>
      <pc:sldChg chg="addSp modSp mod">
        <pc:chgData name="Akash Lokesh Moolya" userId="16d5f1b3-deba-44dc-92c1-561a375653d0" providerId="ADAL" clId="{4BB821F0-3F82-42E8-8070-EA4CD6150FF9}" dt="2024-07-19T04:15:30.003" v="12" actId="207"/>
        <pc:sldMkLst>
          <pc:docMk/>
          <pc:sldMk cId="0" sldId="282"/>
        </pc:sldMkLst>
        <pc:spChg chg="add mod">
          <ac:chgData name="Akash Lokesh Moolya" userId="16d5f1b3-deba-44dc-92c1-561a375653d0" providerId="ADAL" clId="{4BB821F0-3F82-42E8-8070-EA4CD6150FF9}" dt="2024-07-19T04:15:30.003" v="12" actId="207"/>
          <ac:spMkLst>
            <pc:docMk/>
            <pc:sldMk cId="0" sldId="282"/>
            <ac:spMk id="6" creationId="{459DAE10-71EA-4270-7E1C-2AD866DD945A}"/>
          </ac:spMkLst>
        </pc:spChg>
        <pc:graphicFrameChg chg="mod modGraphic">
          <ac:chgData name="Akash Lokesh Moolya" userId="16d5f1b3-deba-44dc-92c1-561a375653d0" providerId="ADAL" clId="{4BB821F0-3F82-42E8-8070-EA4CD6150FF9}" dt="2024-07-19T04:15:09.475" v="9" actId="207"/>
          <ac:graphicFrameMkLst>
            <pc:docMk/>
            <pc:sldMk cId="0" sldId="282"/>
            <ac:graphicFrameMk id="3" creationId="{00000000-0000-0000-0000-000000000000}"/>
          </ac:graphicFrameMkLst>
        </pc:graphicFrameChg>
      </pc:sldChg>
      <pc:sldChg chg="addSp delSp modSp mod">
        <pc:chgData name="Akash Lokesh Moolya" userId="16d5f1b3-deba-44dc-92c1-561a375653d0" providerId="ADAL" clId="{4BB821F0-3F82-42E8-8070-EA4CD6150FF9}" dt="2024-07-19T11:24:14.494" v="123" actId="1076"/>
        <pc:sldMkLst>
          <pc:docMk/>
          <pc:sldMk cId="112744981" sldId="507"/>
        </pc:sldMkLst>
        <pc:spChg chg="mod">
          <ac:chgData name="Akash Lokesh Moolya" userId="16d5f1b3-deba-44dc-92c1-561a375653d0" providerId="ADAL" clId="{4BB821F0-3F82-42E8-8070-EA4CD6150FF9}" dt="2024-07-19T11:15:46.342" v="28" actId="1582"/>
          <ac:spMkLst>
            <pc:docMk/>
            <pc:sldMk cId="112744981" sldId="507"/>
            <ac:spMk id="6" creationId="{CE911A34-F2C3-7AA2-06A4-53CA40652FC6}"/>
          </ac:spMkLst>
        </pc:spChg>
        <pc:spChg chg="mod">
          <ac:chgData name="Akash Lokesh Moolya" userId="16d5f1b3-deba-44dc-92c1-561a375653d0" providerId="ADAL" clId="{4BB821F0-3F82-42E8-8070-EA4CD6150FF9}" dt="2024-07-19T11:21:29.235" v="106" actId="108"/>
          <ac:spMkLst>
            <pc:docMk/>
            <pc:sldMk cId="112744981" sldId="507"/>
            <ac:spMk id="8" creationId="{AD080082-6C59-8D54-D186-F503257A0093}"/>
          </ac:spMkLst>
        </pc:spChg>
        <pc:spChg chg="del mod">
          <ac:chgData name="Akash Lokesh Moolya" userId="16d5f1b3-deba-44dc-92c1-561a375653d0" providerId="ADAL" clId="{4BB821F0-3F82-42E8-8070-EA4CD6150FF9}" dt="2024-07-19T11:19:10.406" v="47" actId="478"/>
          <ac:spMkLst>
            <pc:docMk/>
            <pc:sldMk cId="112744981" sldId="507"/>
            <ac:spMk id="9" creationId="{310F9CC1-1B6B-87A0-B643-70F7C92EB6F1}"/>
          </ac:spMkLst>
        </pc:spChg>
        <pc:spChg chg="mod">
          <ac:chgData name="Akash Lokesh Moolya" userId="16d5f1b3-deba-44dc-92c1-561a375653d0" providerId="ADAL" clId="{4BB821F0-3F82-42E8-8070-EA4CD6150FF9}" dt="2024-07-19T11:15:46.342" v="28" actId="1582"/>
          <ac:spMkLst>
            <pc:docMk/>
            <pc:sldMk cId="112744981" sldId="507"/>
            <ac:spMk id="10" creationId="{4E73C539-4B4A-38D3-CB5B-2EFFB6700B62}"/>
          </ac:spMkLst>
        </pc:spChg>
        <pc:spChg chg="mod">
          <ac:chgData name="Akash Lokesh Moolya" userId="16d5f1b3-deba-44dc-92c1-561a375653d0" providerId="ADAL" clId="{4BB821F0-3F82-42E8-8070-EA4CD6150FF9}" dt="2024-07-19T11:15:46.342" v="28" actId="1582"/>
          <ac:spMkLst>
            <pc:docMk/>
            <pc:sldMk cId="112744981" sldId="507"/>
            <ac:spMk id="11" creationId="{330BEC38-9A7B-6EE5-F971-EA0EDD3A8FCE}"/>
          </ac:spMkLst>
        </pc:spChg>
        <pc:spChg chg="mod">
          <ac:chgData name="Akash Lokesh Moolya" userId="16d5f1b3-deba-44dc-92c1-561a375653d0" providerId="ADAL" clId="{4BB821F0-3F82-42E8-8070-EA4CD6150FF9}" dt="2024-07-19T11:15:46.342" v="28" actId="1582"/>
          <ac:spMkLst>
            <pc:docMk/>
            <pc:sldMk cId="112744981" sldId="507"/>
            <ac:spMk id="13" creationId="{9E66C15B-9B8E-DA75-DEEC-02D8C5D5021C}"/>
          </ac:spMkLst>
        </pc:spChg>
        <pc:spChg chg="mod">
          <ac:chgData name="Akash Lokesh Moolya" userId="16d5f1b3-deba-44dc-92c1-561a375653d0" providerId="ADAL" clId="{4BB821F0-3F82-42E8-8070-EA4CD6150FF9}" dt="2024-07-19T11:21:37.945" v="107" actId="1076"/>
          <ac:spMkLst>
            <pc:docMk/>
            <pc:sldMk cId="112744981" sldId="507"/>
            <ac:spMk id="18" creationId="{59FBB829-EE63-7B7E-B71E-AAC507E108A9}"/>
          </ac:spMkLst>
        </pc:spChg>
        <pc:spChg chg="mod">
          <ac:chgData name="Akash Lokesh Moolya" userId="16d5f1b3-deba-44dc-92c1-561a375653d0" providerId="ADAL" clId="{4BB821F0-3F82-42E8-8070-EA4CD6150FF9}" dt="2024-07-19T11:17:49.240" v="32" actId="1582"/>
          <ac:spMkLst>
            <pc:docMk/>
            <pc:sldMk cId="112744981" sldId="507"/>
            <ac:spMk id="21" creationId="{DA8A88E6-9877-70B3-36E6-D8C3398FDE22}"/>
          </ac:spMkLst>
        </pc:spChg>
        <pc:spChg chg="mod">
          <ac:chgData name="Akash Lokesh Moolya" userId="16d5f1b3-deba-44dc-92c1-561a375653d0" providerId="ADAL" clId="{4BB821F0-3F82-42E8-8070-EA4CD6150FF9}" dt="2024-07-19T11:17:16.210" v="30" actId="1582"/>
          <ac:spMkLst>
            <pc:docMk/>
            <pc:sldMk cId="112744981" sldId="507"/>
            <ac:spMk id="27" creationId="{AD81FF3B-E33B-1762-3214-2632E3CC9693}"/>
          </ac:spMkLst>
        </pc:spChg>
        <pc:spChg chg="mod">
          <ac:chgData name="Akash Lokesh Moolya" userId="16d5f1b3-deba-44dc-92c1-561a375653d0" providerId="ADAL" clId="{4BB821F0-3F82-42E8-8070-EA4CD6150FF9}" dt="2024-07-19T11:17:16.210" v="30" actId="1582"/>
          <ac:spMkLst>
            <pc:docMk/>
            <pc:sldMk cId="112744981" sldId="507"/>
            <ac:spMk id="28" creationId="{A41BFE54-7594-C6A8-7ADB-E3CCA46AB2FC}"/>
          </ac:spMkLst>
        </pc:spChg>
        <pc:spChg chg="mod">
          <ac:chgData name="Akash Lokesh Moolya" userId="16d5f1b3-deba-44dc-92c1-561a375653d0" providerId="ADAL" clId="{4BB821F0-3F82-42E8-8070-EA4CD6150FF9}" dt="2024-07-19T11:17:16.210" v="30" actId="1582"/>
          <ac:spMkLst>
            <pc:docMk/>
            <pc:sldMk cId="112744981" sldId="507"/>
            <ac:spMk id="29" creationId="{AA2BD419-4AA3-C806-4416-AE14933B16B1}"/>
          </ac:spMkLst>
        </pc:spChg>
        <pc:spChg chg="mod">
          <ac:chgData name="Akash Lokesh Moolya" userId="16d5f1b3-deba-44dc-92c1-561a375653d0" providerId="ADAL" clId="{4BB821F0-3F82-42E8-8070-EA4CD6150FF9}" dt="2024-07-19T11:17:16.210" v="30" actId="1582"/>
          <ac:spMkLst>
            <pc:docMk/>
            <pc:sldMk cId="112744981" sldId="507"/>
            <ac:spMk id="30" creationId="{34A03E3C-03A8-5F9A-F253-CDD8940CF4EA}"/>
          </ac:spMkLst>
        </pc:spChg>
        <pc:spChg chg="mod">
          <ac:chgData name="Akash Lokesh Moolya" userId="16d5f1b3-deba-44dc-92c1-561a375653d0" providerId="ADAL" clId="{4BB821F0-3F82-42E8-8070-EA4CD6150FF9}" dt="2024-07-19T11:17:16.210" v="30" actId="1582"/>
          <ac:spMkLst>
            <pc:docMk/>
            <pc:sldMk cId="112744981" sldId="507"/>
            <ac:spMk id="32" creationId="{21C8BDB9-4CDD-F035-446A-69B9C1926741}"/>
          </ac:spMkLst>
        </pc:spChg>
        <pc:spChg chg="mod">
          <ac:chgData name="Akash Lokesh Moolya" userId="16d5f1b3-deba-44dc-92c1-561a375653d0" providerId="ADAL" clId="{4BB821F0-3F82-42E8-8070-EA4CD6150FF9}" dt="2024-07-19T11:17:16.210" v="30" actId="1582"/>
          <ac:spMkLst>
            <pc:docMk/>
            <pc:sldMk cId="112744981" sldId="507"/>
            <ac:spMk id="34" creationId="{E5B7054B-5227-3F42-A153-B5BACD7E839D}"/>
          </ac:spMkLst>
        </pc:spChg>
        <pc:spChg chg="mod">
          <ac:chgData name="Akash Lokesh Moolya" userId="16d5f1b3-deba-44dc-92c1-561a375653d0" providerId="ADAL" clId="{4BB821F0-3F82-42E8-8070-EA4CD6150FF9}" dt="2024-07-19T11:17:16.210" v="30" actId="1582"/>
          <ac:spMkLst>
            <pc:docMk/>
            <pc:sldMk cId="112744981" sldId="507"/>
            <ac:spMk id="36" creationId="{829ED860-F8EF-D40B-BBA4-F5213E80D803}"/>
          </ac:spMkLst>
        </pc:spChg>
        <pc:spChg chg="mod">
          <ac:chgData name="Akash Lokesh Moolya" userId="16d5f1b3-deba-44dc-92c1-561a375653d0" providerId="ADAL" clId="{4BB821F0-3F82-42E8-8070-EA4CD6150FF9}" dt="2024-07-19T11:22:20.775" v="113" actId="14100"/>
          <ac:spMkLst>
            <pc:docMk/>
            <pc:sldMk cId="112744981" sldId="507"/>
            <ac:spMk id="41" creationId="{1EC7C91E-BF1F-A325-0C9F-63D1E2890001}"/>
          </ac:spMkLst>
        </pc:spChg>
        <pc:spChg chg="mod">
          <ac:chgData name="Akash Lokesh Moolya" userId="16d5f1b3-deba-44dc-92c1-561a375653d0" providerId="ADAL" clId="{4BB821F0-3F82-42E8-8070-EA4CD6150FF9}" dt="2024-07-19T11:17:16.210" v="30" actId="1582"/>
          <ac:spMkLst>
            <pc:docMk/>
            <pc:sldMk cId="112744981" sldId="507"/>
            <ac:spMk id="43" creationId="{1ED51A93-B4FE-03F4-661A-B348AF273B78}"/>
          </ac:spMkLst>
        </pc:spChg>
        <pc:spChg chg="mod">
          <ac:chgData name="Akash Lokesh Moolya" userId="16d5f1b3-deba-44dc-92c1-561a375653d0" providerId="ADAL" clId="{4BB821F0-3F82-42E8-8070-EA4CD6150FF9}" dt="2024-07-19T11:17:16.210" v="30" actId="1582"/>
          <ac:spMkLst>
            <pc:docMk/>
            <pc:sldMk cId="112744981" sldId="507"/>
            <ac:spMk id="45" creationId="{7ECC3C3C-338B-5CDE-5208-28CBF6629585}"/>
          </ac:spMkLst>
        </pc:spChg>
        <pc:spChg chg="mod">
          <ac:chgData name="Akash Lokesh Moolya" userId="16d5f1b3-deba-44dc-92c1-561a375653d0" providerId="ADAL" clId="{4BB821F0-3F82-42E8-8070-EA4CD6150FF9}" dt="2024-07-19T11:17:16.210" v="30" actId="1582"/>
          <ac:spMkLst>
            <pc:docMk/>
            <pc:sldMk cId="112744981" sldId="507"/>
            <ac:spMk id="47" creationId="{33C3C976-7F29-587E-FCC8-663D37D20AA9}"/>
          </ac:spMkLst>
        </pc:spChg>
        <pc:spChg chg="mod">
          <ac:chgData name="Akash Lokesh Moolya" userId="16d5f1b3-deba-44dc-92c1-561a375653d0" providerId="ADAL" clId="{4BB821F0-3F82-42E8-8070-EA4CD6150FF9}" dt="2024-07-19T11:22:41.028" v="116" actId="14100"/>
          <ac:spMkLst>
            <pc:docMk/>
            <pc:sldMk cId="112744981" sldId="507"/>
            <ac:spMk id="49" creationId="{24D27620-5E13-F782-858B-0EACB67843B2}"/>
          </ac:spMkLst>
        </pc:spChg>
        <pc:spChg chg="mod">
          <ac:chgData name="Akash Lokesh Moolya" userId="16d5f1b3-deba-44dc-92c1-561a375653d0" providerId="ADAL" clId="{4BB821F0-3F82-42E8-8070-EA4CD6150FF9}" dt="2024-07-19T11:17:16.210" v="30" actId="1582"/>
          <ac:spMkLst>
            <pc:docMk/>
            <pc:sldMk cId="112744981" sldId="507"/>
            <ac:spMk id="51" creationId="{A9E05450-A934-6E1A-248E-CBB070B4B713}"/>
          </ac:spMkLst>
        </pc:spChg>
        <pc:spChg chg="mod">
          <ac:chgData name="Akash Lokesh Moolya" userId="16d5f1b3-deba-44dc-92c1-561a375653d0" providerId="ADAL" clId="{4BB821F0-3F82-42E8-8070-EA4CD6150FF9}" dt="2024-07-19T11:17:37.058" v="31" actId="207"/>
          <ac:spMkLst>
            <pc:docMk/>
            <pc:sldMk cId="112744981" sldId="507"/>
            <ac:spMk id="53" creationId="{531EC7C8-FC23-D640-A292-E4094C7C73AF}"/>
          </ac:spMkLst>
        </pc:spChg>
        <pc:spChg chg="mod">
          <ac:chgData name="Akash Lokesh Moolya" userId="16d5f1b3-deba-44dc-92c1-561a375653d0" providerId="ADAL" clId="{4BB821F0-3F82-42E8-8070-EA4CD6150FF9}" dt="2024-07-19T11:17:37.058" v="31" actId="207"/>
          <ac:spMkLst>
            <pc:docMk/>
            <pc:sldMk cId="112744981" sldId="507"/>
            <ac:spMk id="54" creationId="{8A00C4A7-E0A4-6BB9-C6E2-55071E96F2B0}"/>
          </ac:spMkLst>
        </pc:spChg>
        <pc:spChg chg="mod">
          <ac:chgData name="Akash Lokesh Moolya" userId="16d5f1b3-deba-44dc-92c1-561a375653d0" providerId="ADAL" clId="{4BB821F0-3F82-42E8-8070-EA4CD6150FF9}" dt="2024-07-19T11:17:37.058" v="31" actId="207"/>
          <ac:spMkLst>
            <pc:docMk/>
            <pc:sldMk cId="112744981" sldId="507"/>
            <ac:spMk id="55" creationId="{E392CC51-7515-D7EA-DF76-2B647E5BB370}"/>
          </ac:spMkLst>
        </pc:spChg>
        <pc:spChg chg="mod">
          <ac:chgData name="Akash Lokesh Moolya" userId="16d5f1b3-deba-44dc-92c1-561a375653d0" providerId="ADAL" clId="{4BB821F0-3F82-42E8-8070-EA4CD6150FF9}" dt="2024-07-19T11:17:37.058" v="31" actId="207"/>
          <ac:spMkLst>
            <pc:docMk/>
            <pc:sldMk cId="112744981" sldId="507"/>
            <ac:spMk id="56" creationId="{4201AE02-D488-E4A6-4ADD-E0E198401624}"/>
          </ac:spMkLst>
        </pc:spChg>
        <pc:spChg chg="mod">
          <ac:chgData name="Akash Lokesh Moolya" userId="16d5f1b3-deba-44dc-92c1-561a375653d0" providerId="ADAL" clId="{4BB821F0-3F82-42E8-8070-EA4CD6150FF9}" dt="2024-07-19T11:17:37.058" v="31" actId="207"/>
          <ac:spMkLst>
            <pc:docMk/>
            <pc:sldMk cId="112744981" sldId="507"/>
            <ac:spMk id="58" creationId="{86516E8C-3CA0-24C7-D5B5-6DE2DF7C0A92}"/>
          </ac:spMkLst>
        </pc:spChg>
        <pc:spChg chg="mod">
          <ac:chgData name="Akash Lokesh Moolya" userId="16d5f1b3-deba-44dc-92c1-561a375653d0" providerId="ADAL" clId="{4BB821F0-3F82-42E8-8070-EA4CD6150FF9}" dt="2024-07-19T11:17:37.058" v="31" actId="207"/>
          <ac:spMkLst>
            <pc:docMk/>
            <pc:sldMk cId="112744981" sldId="507"/>
            <ac:spMk id="59" creationId="{76C1F327-5CA0-3928-4CE3-69DA695D215F}"/>
          </ac:spMkLst>
        </pc:spChg>
        <pc:spChg chg="mod">
          <ac:chgData name="Akash Lokesh Moolya" userId="16d5f1b3-deba-44dc-92c1-561a375653d0" providerId="ADAL" clId="{4BB821F0-3F82-42E8-8070-EA4CD6150FF9}" dt="2024-07-19T11:22:52.296" v="120" actId="20577"/>
          <ac:spMkLst>
            <pc:docMk/>
            <pc:sldMk cId="112744981" sldId="507"/>
            <ac:spMk id="60" creationId="{935BC413-D4A7-2A59-0FFB-1D12DBCCF264}"/>
          </ac:spMkLst>
        </pc:spChg>
        <pc:spChg chg="mod">
          <ac:chgData name="Akash Lokesh Moolya" userId="16d5f1b3-deba-44dc-92c1-561a375653d0" providerId="ADAL" clId="{4BB821F0-3F82-42E8-8070-EA4CD6150FF9}" dt="2024-07-19T11:17:16.210" v="30" actId="1582"/>
          <ac:spMkLst>
            <pc:docMk/>
            <pc:sldMk cId="112744981" sldId="507"/>
            <ac:spMk id="62" creationId="{4FF60546-9816-3556-C605-506C0AB6CE49}"/>
          </ac:spMkLst>
        </pc:spChg>
        <pc:spChg chg="mod">
          <ac:chgData name="Akash Lokesh Moolya" userId="16d5f1b3-deba-44dc-92c1-561a375653d0" providerId="ADAL" clId="{4BB821F0-3F82-42E8-8070-EA4CD6150FF9}" dt="2024-07-19T11:17:16.210" v="30" actId="1582"/>
          <ac:spMkLst>
            <pc:docMk/>
            <pc:sldMk cId="112744981" sldId="507"/>
            <ac:spMk id="64" creationId="{484C1A3F-49F1-D00B-4F61-79BE22653987}"/>
          </ac:spMkLst>
        </pc:spChg>
        <pc:spChg chg="mod">
          <ac:chgData name="Akash Lokesh Moolya" userId="16d5f1b3-deba-44dc-92c1-561a375653d0" providerId="ADAL" clId="{4BB821F0-3F82-42E8-8070-EA4CD6150FF9}" dt="2024-07-19T11:17:16.210" v="30" actId="1582"/>
          <ac:spMkLst>
            <pc:docMk/>
            <pc:sldMk cId="112744981" sldId="507"/>
            <ac:spMk id="66" creationId="{FCFC7568-53A0-5B3A-B378-AB919A05282E}"/>
          </ac:spMkLst>
        </pc:spChg>
        <pc:spChg chg="mod">
          <ac:chgData name="Akash Lokesh Moolya" userId="16d5f1b3-deba-44dc-92c1-561a375653d0" providerId="ADAL" clId="{4BB821F0-3F82-42E8-8070-EA4CD6150FF9}" dt="2024-07-19T11:24:10.591" v="122" actId="1076"/>
          <ac:spMkLst>
            <pc:docMk/>
            <pc:sldMk cId="112744981" sldId="507"/>
            <ac:spMk id="112" creationId="{12F59DFE-BCD1-7872-6C42-08C0CAC433DA}"/>
          </ac:spMkLst>
        </pc:spChg>
        <pc:spChg chg="mod">
          <ac:chgData name="Akash Lokesh Moolya" userId="16d5f1b3-deba-44dc-92c1-561a375653d0" providerId="ADAL" clId="{4BB821F0-3F82-42E8-8070-EA4CD6150FF9}" dt="2024-07-19T11:24:14.494" v="123" actId="1076"/>
          <ac:spMkLst>
            <pc:docMk/>
            <pc:sldMk cId="112744981" sldId="507"/>
            <ac:spMk id="121" creationId="{6B21422F-BCB3-D745-4A9F-F7E59800A074}"/>
          </ac:spMkLst>
        </pc:spChg>
        <pc:picChg chg="add del mod">
          <ac:chgData name="Akash Lokesh Moolya" userId="16d5f1b3-deba-44dc-92c1-561a375653d0" providerId="ADAL" clId="{4BB821F0-3F82-42E8-8070-EA4CD6150FF9}" dt="2024-07-19T10:58:15.219" v="26" actId="478"/>
          <ac:picMkLst>
            <pc:docMk/>
            <pc:sldMk cId="112744981" sldId="507"/>
            <ac:picMk id="7" creationId="{6D58873C-47B4-493D-4A91-41259CBE12CF}"/>
          </ac:picMkLst>
        </pc:picChg>
        <pc:picChg chg="mod">
          <ac:chgData name="Akash Lokesh Moolya" userId="16d5f1b3-deba-44dc-92c1-561a375653d0" providerId="ADAL" clId="{4BB821F0-3F82-42E8-8070-EA4CD6150FF9}" dt="2024-07-19T11:15:46.342" v="28" actId="1582"/>
          <ac:picMkLst>
            <pc:docMk/>
            <pc:sldMk cId="112744981" sldId="507"/>
            <ac:picMk id="14" creationId="{10213C5C-DFA8-6353-C96A-8DAFD6BB5E6C}"/>
          </ac:picMkLst>
        </pc:picChg>
        <pc:picChg chg="add mod modCrop">
          <ac:chgData name="Akash Lokesh Moolya" userId="16d5f1b3-deba-44dc-92c1-561a375653d0" providerId="ADAL" clId="{4BB821F0-3F82-42E8-8070-EA4CD6150FF9}" dt="2024-07-19T11:19:30.445" v="49" actId="1582"/>
          <ac:picMkLst>
            <pc:docMk/>
            <pc:sldMk cId="112744981" sldId="507"/>
            <ac:picMk id="15" creationId="{16F37B71-6FF6-FC2E-6A7F-940ED8CE6F5F}"/>
          </ac:picMkLst>
        </pc:picChg>
        <pc:picChg chg="mod">
          <ac:chgData name="Akash Lokesh Moolya" userId="16d5f1b3-deba-44dc-92c1-561a375653d0" providerId="ADAL" clId="{4BB821F0-3F82-42E8-8070-EA4CD6150FF9}" dt="2024-07-19T11:15:46.342" v="28" actId="1582"/>
          <ac:picMkLst>
            <pc:docMk/>
            <pc:sldMk cId="112744981" sldId="507"/>
            <ac:picMk id="24" creationId="{974FB543-8842-A5C6-C451-77E452D68A7C}"/>
          </ac:picMkLst>
        </pc:picChg>
        <pc:picChg chg="mod">
          <ac:chgData name="Akash Lokesh Moolya" userId="16d5f1b3-deba-44dc-92c1-561a375653d0" providerId="ADAL" clId="{4BB821F0-3F82-42E8-8070-EA4CD6150FF9}" dt="2024-07-19T11:15:46.342" v="28" actId="1582"/>
          <ac:picMkLst>
            <pc:docMk/>
            <pc:sldMk cId="112744981" sldId="507"/>
            <ac:picMk id="25" creationId="{FCDCB095-E946-0E78-3022-1CD604EBDADD}"/>
          </ac:picMkLst>
        </pc:picChg>
        <pc:picChg chg="mod">
          <ac:chgData name="Akash Lokesh Moolya" userId="16d5f1b3-deba-44dc-92c1-561a375653d0" providerId="ADAL" clId="{4BB821F0-3F82-42E8-8070-EA4CD6150FF9}" dt="2024-07-19T11:15:46.342" v="28" actId="1582"/>
          <ac:picMkLst>
            <pc:docMk/>
            <pc:sldMk cId="112744981" sldId="507"/>
            <ac:picMk id="26" creationId="{776CA983-7D81-DCF5-ECB9-5DC7098295BA}"/>
          </ac:picMkLst>
        </pc:picChg>
        <pc:picChg chg="mod">
          <ac:chgData name="Akash Lokesh Moolya" userId="16d5f1b3-deba-44dc-92c1-561a375653d0" providerId="ADAL" clId="{4BB821F0-3F82-42E8-8070-EA4CD6150FF9}" dt="2024-07-19T11:22:01.259" v="108" actId="208"/>
          <ac:picMkLst>
            <pc:docMk/>
            <pc:sldMk cId="112744981" sldId="507"/>
            <ac:picMk id="89" creationId="{6E810F9C-08BD-1F07-077E-0E82D784A2A7}"/>
          </ac:picMkLst>
        </pc:picChg>
        <pc:picChg chg="mod">
          <ac:chgData name="Akash Lokesh Moolya" userId="16d5f1b3-deba-44dc-92c1-561a375653d0" providerId="ADAL" clId="{4BB821F0-3F82-42E8-8070-EA4CD6150FF9}" dt="2024-07-19T11:22:01.259" v="108" actId="208"/>
          <ac:picMkLst>
            <pc:docMk/>
            <pc:sldMk cId="112744981" sldId="507"/>
            <ac:picMk id="90" creationId="{CDBCFBA6-5489-463C-3003-3BE9738099AC}"/>
          </ac:picMkLst>
        </pc:picChg>
        <pc:picChg chg="mod">
          <ac:chgData name="Akash Lokesh Moolya" userId="16d5f1b3-deba-44dc-92c1-561a375653d0" providerId="ADAL" clId="{4BB821F0-3F82-42E8-8070-EA4CD6150FF9}" dt="2024-07-19T11:22:01.259" v="108" actId="208"/>
          <ac:picMkLst>
            <pc:docMk/>
            <pc:sldMk cId="112744981" sldId="507"/>
            <ac:picMk id="91" creationId="{3F1928F1-BDD1-4DAA-6CF5-17210892593A}"/>
          </ac:picMkLst>
        </pc:picChg>
        <pc:picChg chg="mod">
          <ac:chgData name="Akash Lokesh Moolya" userId="16d5f1b3-deba-44dc-92c1-561a375653d0" providerId="ADAL" clId="{4BB821F0-3F82-42E8-8070-EA4CD6150FF9}" dt="2024-07-19T11:22:01.259" v="108" actId="208"/>
          <ac:picMkLst>
            <pc:docMk/>
            <pc:sldMk cId="112744981" sldId="507"/>
            <ac:picMk id="92" creationId="{602FB13D-99D7-59FE-05CB-CA1E50BFBF78}"/>
          </ac:picMkLst>
        </pc:picChg>
        <pc:picChg chg="mod">
          <ac:chgData name="Akash Lokesh Moolya" userId="16d5f1b3-deba-44dc-92c1-561a375653d0" providerId="ADAL" clId="{4BB821F0-3F82-42E8-8070-EA4CD6150FF9}" dt="2024-07-19T11:22:01.259" v="108" actId="208"/>
          <ac:picMkLst>
            <pc:docMk/>
            <pc:sldMk cId="112744981" sldId="507"/>
            <ac:picMk id="93" creationId="{81C4146F-7F47-01CC-4FCD-D1085730D0ED}"/>
          </ac:picMkLst>
        </pc:picChg>
        <pc:picChg chg="mod">
          <ac:chgData name="Akash Lokesh Moolya" userId="16d5f1b3-deba-44dc-92c1-561a375653d0" providerId="ADAL" clId="{4BB821F0-3F82-42E8-8070-EA4CD6150FF9}" dt="2024-07-19T11:22:01.259" v="108" actId="208"/>
          <ac:picMkLst>
            <pc:docMk/>
            <pc:sldMk cId="112744981" sldId="507"/>
            <ac:picMk id="94" creationId="{0F4DC001-4AD6-C69C-DC81-7C34E680186A}"/>
          </ac:picMkLst>
        </pc:picChg>
        <pc:picChg chg="mod">
          <ac:chgData name="Akash Lokesh Moolya" userId="16d5f1b3-deba-44dc-92c1-561a375653d0" providerId="ADAL" clId="{4BB821F0-3F82-42E8-8070-EA4CD6150FF9}" dt="2024-07-19T11:22:01.259" v="108" actId="208"/>
          <ac:picMkLst>
            <pc:docMk/>
            <pc:sldMk cId="112744981" sldId="507"/>
            <ac:picMk id="95" creationId="{26777DFA-9289-60A8-F0A6-348845EF8BF6}"/>
          </ac:picMkLst>
        </pc:picChg>
        <pc:picChg chg="mod">
          <ac:chgData name="Akash Lokesh Moolya" userId="16d5f1b3-deba-44dc-92c1-561a375653d0" providerId="ADAL" clId="{4BB821F0-3F82-42E8-8070-EA4CD6150FF9}" dt="2024-07-19T11:22:01.259" v="108" actId="208"/>
          <ac:picMkLst>
            <pc:docMk/>
            <pc:sldMk cId="112744981" sldId="507"/>
            <ac:picMk id="96" creationId="{47A34268-FA4C-898E-1C1C-6B39A7CAB575}"/>
          </ac:picMkLst>
        </pc:picChg>
        <pc:picChg chg="mod">
          <ac:chgData name="Akash Lokesh Moolya" userId="16d5f1b3-deba-44dc-92c1-561a375653d0" providerId="ADAL" clId="{4BB821F0-3F82-42E8-8070-EA4CD6150FF9}" dt="2024-07-19T11:22:01.259" v="108" actId="208"/>
          <ac:picMkLst>
            <pc:docMk/>
            <pc:sldMk cId="112744981" sldId="507"/>
            <ac:picMk id="97" creationId="{88B58267-6902-8152-5421-B8C8A8D466A7}"/>
          </ac:picMkLst>
        </pc:picChg>
        <pc:picChg chg="mod">
          <ac:chgData name="Akash Lokesh Moolya" userId="16d5f1b3-deba-44dc-92c1-561a375653d0" providerId="ADAL" clId="{4BB821F0-3F82-42E8-8070-EA4CD6150FF9}" dt="2024-07-19T11:22:36.053" v="115" actId="14100"/>
          <ac:picMkLst>
            <pc:docMk/>
            <pc:sldMk cId="112744981" sldId="507"/>
            <ac:picMk id="98" creationId="{C5AD4B02-FE7C-CA58-B849-1EEEC17C2048}"/>
          </ac:picMkLst>
        </pc:picChg>
        <pc:picChg chg="mod">
          <ac:chgData name="Akash Lokesh Moolya" userId="16d5f1b3-deba-44dc-92c1-561a375653d0" providerId="ADAL" clId="{4BB821F0-3F82-42E8-8070-EA4CD6150FF9}" dt="2024-07-19T11:22:01.259" v="108" actId="208"/>
          <ac:picMkLst>
            <pc:docMk/>
            <pc:sldMk cId="112744981" sldId="507"/>
            <ac:picMk id="99" creationId="{FD8B9AD5-A0D5-DD30-CD22-103E0C6F515C}"/>
          </ac:picMkLst>
        </pc:picChg>
        <pc:picChg chg="mod">
          <ac:chgData name="Akash Lokesh Moolya" userId="16d5f1b3-deba-44dc-92c1-561a375653d0" providerId="ADAL" clId="{4BB821F0-3F82-42E8-8070-EA4CD6150FF9}" dt="2024-07-19T11:22:01.259" v="108" actId="208"/>
          <ac:picMkLst>
            <pc:docMk/>
            <pc:sldMk cId="112744981" sldId="507"/>
            <ac:picMk id="100" creationId="{0C09154E-9E1B-C877-C342-EB7BEB31B97B}"/>
          </ac:picMkLst>
        </pc:picChg>
        <pc:picChg chg="mod">
          <ac:chgData name="Akash Lokesh Moolya" userId="16d5f1b3-deba-44dc-92c1-561a375653d0" providerId="ADAL" clId="{4BB821F0-3F82-42E8-8070-EA4CD6150FF9}" dt="2024-07-19T11:22:07.878" v="110" actId="1076"/>
          <ac:picMkLst>
            <pc:docMk/>
            <pc:sldMk cId="112744981" sldId="507"/>
            <ac:picMk id="101" creationId="{2AFA663C-8A63-0E68-6B83-E50B769DF8E9}"/>
          </ac:picMkLst>
        </pc:picChg>
        <pc:picChg chg="mod">
          <ac:chgData name="Akash Lokesh Moolya" userId="16d5f1b3-deba-44dc-92c1-561a375653d0" providerId="ADAL" clId="{4BB821F0-3F82-42E8-8070-EA4CD6150FF9}" dt="2024-07-19T11:22:01.259" v="108" actId="208"/>
          <ac:picMkLst>
            <pc:docMk/>
            <pc:sldMk cId="112744981" sldId="507"/>
            <ac:picMk id="102" creationId="{B149A69F-AEF6-C1BC-F046-AEB737CA9F82}"/>
          </ac:picMkLst>
        </pc:picChg>
        <pc:picChg chg="mod">
          <ac:chgData name="Akash Lokesh Moolya" userId="16d5f1b3-deba-44dc-92c1-561a375653d0" providerId="ADAL" clId="{4BB821F0-3F82-42E8-8070-EA4CD6150FF9}" dt="2024-07-19T11:22:01.259" v="108" actId="208"/>
          <ac:picMkLst>
            <pc:docMk/>
            <pc:sldMk cId="112744981" sldId="507"/>
            <ac:picMk id="103" creationId="{DCC5C1E3-0E91-2AA3-5E30-1D1B76D22575}"/>
          </ac:picMkLst>
        </pc:picChg>
        <pc:picChg chg="mod">
          <ac:chgData name="Akash Lokesh Moolya" userId="16d5f1b3-deba-44dc-92c1-561a375653d0" providerId="ADAL" clId="{4BB821F0-3F82-42E8-8070-EA4CD6150FF9}" dt="2024-07-19T11:22:01.259" v="108" actId="208"/>
          <ac:picMkLst>
            <pc:docMk/>
            <pc:sldMk cId="112744981" sldId="507"/>
            <ac:picMk id="104" creationId="{396DA152-7E1E-ACB8-241D-5E858D6A1A56}"/>
          </ac:picMkLst>
        </pc:picChg>
        <pc:picChg chg="mod">
          <ac:chgData name="Akash Lokesh Moolya" userId="16d5f1b3-deba-44dc-92c1-561a375653d0" providerId="ADAL" clId="{4BB821F0-3F82-42E8-8070-EA4CD6150FF9}" dt="2024-07-19T11:22:01.259" v="108" actId="208"/>
          <ac:picMkLst>
            <pc:docMk/>
            <pc:sldMk cId="112744981" sldId="507"/>
            <ac:picMk id="105" creationId="{A2BB195E-C3ED-3A68-CF6B-7BC4BE8142B4}"/>
          </ac:picMkLst>
        </pc:picChg>
        <pc:cxnChg chg="mod">
          <ac:chgData name="Akash Lokesh Moolya" userId="16d5f1b3-deba-44dc-92c1-561a375653d0" providerId="ADAL" clId="{4BB821F0-3F82-42E8-8070-EA4CD6150FF9}" dt="2024-07-19T11:23:53.523" v="121" actId="14861"/>
          <ac:cxnSpMkLst>
            <pc:docMk/>
            <pc:sldMk cId="112744981" sldId="507"/>
            <ac:cxnSpMk id="3" creationId="{9BAEFE27-259F-BDFD-9EAB-AF775AD44473}"/>
          </ac:cxnSpMkLst>
        </pc:cxnChg>
      </pc:sldChg>
    </pc:docChg>
  </pc:docChgLst>
  <pc:docChgLst>
    <pc:chgData name="Glenn Elish Peter" userId="S::e.glenn@nidec-read.com::96aba7f8-330f-4bac-ba8b-f28add166963" providerId="AD" clId="Web-{3A02AAAD-F24C-6F4D-A1CF-FD650D92AC6C}"/>
    <pc:docChg chg="modSld">
      <pc:chgData name="Glenn Elish Peter" userId="S::e.glenn@nidec-read.com::96aba7f8-330f-4bac-ba8b-f28add166963" providerId="AD" clId="Web-{3A02AAAD-F24C-6F4D-A1CF-FD650D92AC6C}" dt="2024-09-23T11:16:38.966" v="104" actId="14100"/>
      <pc:docMkLst>
        <pc:docMk/>
      </pc:docMkLst>
      <pc:sldChg chg="addSp delSp modSp">
        <pc:chgData name="Glenn Elish Peter" userId="S::e.glenn@nidec-read.com::96aba7f8-330f-4bac-ba8b-f28add166963" providerId="AD" clId="Web-{3A02AAAD-F24C-6F4D-A1CF-FD650D92AC6C}" dt="2024-09-23T11:16:38.966" v="104" actId="14100"/>
        <pc:sldMkLst>
          <pc:docMk/>
          <pc:sldMk cId="0" sldId="282"/>
        </pc:sldMkLst>
        <pc:spChg chg="mod">
          <ac:chgData name="Glenn Elish Peter" userId="S::e.glenn@nidec-read.com::96aba7f8-330f-4bac-ba8b-f28add166963" providerId="AD" clId="Web-{3A02AAAD-F24C-6F4D-A1CF-FD650D92AC6C}" dt="2024-09-23T11:13:07.190" v="5" actId="20577"/>
          <ac:spMkLst>
            <pc:docMk/>
            <pc:sldMk cId="0" sldId="282"/>
            <ac:spMk id="6" creationId="{8EDE35BA-F036-2A9A-5BDE-4646B6D1F8B6}"/>
          </ac:spMkLst>
        </pc:spChg>
        <pc:spChg chg="mod">
          <ac:chgData name="Glenn Elish Peter" userId="S::e.glenn@nidec-read.com::96aba7f8-330f-4bac-ba8b-f28add166963" providerId="AD" clId="Web-{3A02AAAD-F24C-6F4D-A1CF-FD650D92AC6C}" dt="2024-09-23T11:14:53.631" v="69" actId="1076"/>
          <ac:spMkLst>
            <pc:docMk/>
            <pc:sldMk cId="0" sldId="282"/>
            <ac:spMk id="7" creationId="{E0A56786-6AA7-7F4B-5622-E669B50184ED}"/>
          </ac:spMkLst>
        </pc:spChg>
        <pc:spChg chg="del mod">
          <ac:chgData name="Glenn Elish Peter" userId="S::e.glenn@nidec-read.com::96aba7f8-330f-4bac-ba8b-f28add166963" providerId="AD" clId="Web-{3A02AAAD-F24C-6F4D-A1CF-FD650D92AC6C}" dt="2024-09-23T11:16:22.825" v="100"/>
          <ac:spMkLst>
            <pc:docMk/>
            <pc:sldMk cId="0" sldId="282"/>
            <ac:spMk id="8" creationId="{00000000-0000-0000-0000-000000000000}"/>
          </ac:spMkLst>
        </pc:spChg>
        <pc:spChg chg="mod">
          <ac:chgData name="Glenn Elish Peter" userId="S::e.glenn@nidec-read.com::96aba7f8-330f-4bac-ba8b-f28add166963" providerId="AD" clId="Web-{3A02AAAD-F24C-6F4D-A1CF-FD650D92AC6C}" dt="2024-09-23T11:15:49.899" v="81" actId="20577"/>
          <ac:spMkLst>
            <pc:docMk/>
            <pc:sldMk cId="0" sldId="282"/>
            <ac:spMk id="9" creationId="{00000000-0000-0000-0000-000000000000}"/>
          </ac:spMkLst>
        </pc:spChg>
        <pc:spChg chg="add mod">
          <ac:chgData name="Glenn Elish Peter" userId="S::e.glenn@nidec-read.com::96aba7f8-330f-4bac-ba8b-f28add166963" providerId="AD" clId="Web-{3A02AAAD-F24C-6F4D-A1CF-FD650D92AC6C}" dt="2024-09-23T11:16:38.966" v="104" actId="14100"/>
          <ac:spMkLst>
            <pc:docMk/>
            <pc:sldMk cId="0" sldId="282"/>
            <ac:spMk id="10" creationId="{AE4E543B-27B1-A2DE-0781-8C87ED36032B}"/>
          </ac:spMkLst>
        </pc:spChg>
        <pc:spChg chg="mod">
          <ac:chgData name="Glenn Elish Peter" userId="S::e.glenn@nidec-read.com::96aba7f8-330f-4bac-ba8b-f28add166963" providerId="AD" clId="Web-{3A02AAAD-F24C-6F4D-A1CF-FD650D92AC6C}" dt="2024-09-23T11:13:04.628" v="4" actId="20577"/>
          <ac:spMkLst>
            <pc:docMk/>
            <pc:sldMk cId="0" sldId="282"/>
            <ac:spMk id="12" creationId="{00000000-0000-0000-0000-000000000000}"/>
          </ac:spMkLst>
        </pc:spChg>
        <pc:spChg chg="del">
          <ac:chgData name="Glenn Elish Peter" userId="S::e.glenn@nidec-read.com::96aba7f8-330f-4bac-ba8b-f28add166963" providerId="AD" clId="Web-{3A02AAAD-F24C-6F4D-A1CF-FD650D92AC6C}" dt="2024-09-23T11:13:34.879" v="20"/>
          <ac:spMkLst>
            <pc:docMk/>
            <pc:sldMk cId="0" sldId="282"/>
            <ac:spMk id="36" creationId="{00000000-0000-0000-0000-000000000000}"/>
          </ac:spMkLst>
        </pc:spChg>
        <pc:graphicFrameChg chg="mod modGraphic">
          <ac:chgData name="Glenn Elish Peter" userId="S::e.glenn@nidec-read.com::96aba7f8-330f-4bac-ba8b-f28add166963" providerId="AD" clId="Web-{3A02AAAD-F24C-6F4D-A1CF-FD650D92AC6C}" dt="2024-09-23T11:16:34.934" v="103"/>
          <ac:graphicFrameMkLst>
            <pc:docMk/>
            <pc:sldMk cId="0" sldId="282"/>
            <ac:graphicFrameMk id="3" creationId="{00000000-0000-0000-0000-000000000000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B8355-5FBC-4CDF-817B-7AC5A89AE06B}" type="datetimeFigureOut">
              <a:rPr kumimoji="1" lang="ja-JP" altLang="en-US" smtClean="0"/>
              <a:t>2024/9/23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F7C992-A240-4FA4-AEFE-BA23C16BA5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378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8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914378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8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8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8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7C992-A240-4FA4-AEFE-BA23C16BA514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177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7C992-A240-4FA4-AEFE-BA23C16BA514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5511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D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9"/>
          <p:cNvSpPr>
            <a:spLocks noChangeArrowheads="1"/>
          </p:cNvSpPr>
          <p:nvPr userDrawn="1"/>
        </p:nvSpPr>
        <p:spPr bwMode="auto">
          <a:xfrm>
            <a:off x="2951960" y="3771901"/>
            <a:ext cx="5779290" cy="476000"/>
          </a:xfrm>
          <a:prstGeom prst="rect">
            <a:avLst/>
          </a:prstGeom>
          <a:solidFill>
            <a:srgbClr val="009B4A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63499">
              <a:spcBef>
                <a:spcPts val="200"/>
              </a:spcBef>
              <a:defRPr/>
            </a:pPr>
            <a:r>
              <a:rPr lang="en-CA" altLang="ja-JP" sz="1300" b="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NAME : </a:t>
            </a:r>
            <a:endParaRPr lang="ja-JP" altLang="en-US" sz="1300" b="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2951960" y="1851671"/>
            <a:ext cx="5760240" cy="543521"/>
          </a:xfrm>
        </p:spPr>
        <p:txBody>
          <a:bodyPr lIns="36000" tIns="36000" rIns="36000" bIns="36000">
            <a:normAutofit/>
          </a:bodyPr>
          <a:lstStyle>
            <a:lvl1pPr algn="l">
              <a:defRPr sz="2800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951960" y="2733769"/>
            <a:ext cx="5760240" cy="1018832"/>
          </a:xfrm>
        </p:spPr>
        <p:txBody>
          <a:bodyPr lIns="36000" tIns="36000" rIns="36000" bIns="36000"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 dirty="0"/>
          </a:p>
        </p:txBody>
      </p:sp>
      <p:cxnSp>
        <p:nvCxnSpPr>
          <p:cNvPr id="21" name="直線コネクタ 20"/>
          <p:cNvCxnSpPr/>
          <p:nvPr userDrawn="1"/>
        </p:nvCxnSpPr>
        <p:spPr>
          <a:xfrm flipH="1">
            <a:off x="2933701" y="2461589"/>
            <a:ext cx="5778500" cy="0"/>
          </a:xfrm>
          <a:prstGeom prst="line">
            <a:avLst/>
          </a:prstGeom>
          <a:ln w="12700">
            <a:solidFill>
              <a:srgbClr val="009B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19"/>
          <p:cNvSpPr>
            <a:spLocks noChangeArrowheads="1"/>
          </p:cNvSpPr>
          <p:nvPr userDrawn="1"/>
        </p:nvSpPr>
        <p:spPr bwMode="auto">
          <a:xfrm>
            <a:off x="2951480" y="499533"/>
            <a:ext cx="5779290" cy="260236"/>
          </a:xfrm>
          <a:prstGeom prst="rect">
            <a:avLst/>
          </a:prstGeom>
          <a:solidFill>
            <a:srgbClr val="009B4A"/>
          </a:solidFill>
          <a:ln w="9525">
            <a:noFill/>
            <a:miter lim="800000"/>
          </a:ln>
          <a:effectLst/>
        </p:spPr>
        <p:txBody>
          <a:bodyPr wrap="none" anchor="ctr" anchorCtr="0"/>
          <a:lstStyle/>
          <a:p>
            <a:pPr>
              <a:defRPr/>
            </a:pPr>
            <a:endParaRPr lang="ja-JP" altLang="en-US" sz="1100" b="1" dirty="0">
              <a:solidFill>
                <a:schemeClr val="bg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25" name="図 24"/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l="5215" t="9310" r="5235" b="10532"/>
          <a:stretch>
            <a:fillRect/>
          </a:stretch>
        </p:blipFill>
        <p:spPr>
          <a:xfrm>
            <a:off x="328773" y="308225"/>
            <a:ext cx="1828801" cy="760287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 userDrawn="1"/>
        </p:nvSpPr>
        <p:spPr>
          <a:xfrm>
            <a:off x="2987824" y="501328"/>
            <a:ext cx="5400600" cy="249675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r>
              <a:rPr kumimoji="1" lang="en-US" altLang="ja-JP" sz="11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NIDEC ADVANCE TECHNOLOGY INDIA (NATI)</a:t>
            </a:r>
          </a:p>
        </p:txBody>
      </p:sp>
      <p:sp>
        <p:nvSpPr>
          <p:cNvPr id="23" name="Rectangle 19"/>
          <p:cNvSpPr>
            <a:spLocks noChangeArrowheads="1"/>
          </p:cNvSpPr>
          <p:nvPr userDrawn="1"/>
        </p:nvSpPr>
        <p:spPr bwMode="auto">
          <a:xfrm>
            <a:off x="2951960" y="4267201"/>
            <a:ext cx="5779290" cy="476000"/>
          </a:xfrm>
          <a:prstGeom prst="rect">
            <a:avLst/>
          </a:prstGeom>
          <a:solidFill>
            <a:srgbClr val="009B4A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63499">
              <a:defRPr/>
            </a:pPr>
            <a:r>
              <a:rPr lang="en-CA" altLang="ja-JP" sz="1300" b="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DATE : </a:t>
            </a:r>
            <a:fld id="{D6CC403F-477B-432F-B02A-F034226AC26B}" type="datetime2">
              <a:rPr lang="en-CA" altLang="ja-JP" sz="1300" b="0" smtClean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pPr marL="63499">
                <a:defRPr/>
              </a:pPr>
              <a:t>Monday, September 23, 2024</a:t>
            </a:fld>
            <a:endParaRPr lang="ja-JP" altLang="en-US" sz="1300" b="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654516" y="3706598"/>
            <a:ext cx="914400" cy="606606"/>
          </a:xfrm>
        </p:spPr>
        <p:txBody>
          <a:bodyPr anchor="ctr"/>
          <a:lstStyle>
            <a:lvl1pPr marL="0" indent="0">
              <a:buNone/>
              <a:defRPr sz="13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Xxx</a:t>
            </a:r>
            <a:r>
              <a:rPr lang="en-US" dirty="0"/>
              <a:t> </a:t>
            </a:r>
            <a:r>
              <a:rPr lang="en-US" dirty="0" err="1"/>
              <a:t>Yyy</a:t>
            </a:r>
            <a:endParaRPr lang="en-CA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EAD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線コネクタ 17"/>
          <p:cNvCxnSpPr/>
          <p:nvPr userDrawn="1"/>
        </p:nvCxnSpPr>
        <p:spPr>
          <a:xfrm flipH="1">
            <a:off x="349250" y="658700"/>
            <a:ext cx="8527800" cy="0"/>
          </a:xfrm>
          <a:prstGeom prst="line">
            <a:avLst/>
          </a:prstGeom>
          <a:ln w="12700">
            <a:solidFill>
              <a:srgbClr val="009B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図 18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734300" y="76712"/>
            <a:ext cx="1229440" cy="57098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49251" y="76713"/>
            <a:ext cx="7385050" cy="543812"/>
          </a:xfrm>
        </p:spPr>
        <p:txBody>
          <a:bodyPr lIns="36000" tIns="36000" rIns="36000" bIns="36000">
            <a:normAutofit/>
          </a:bodyPr>
          <a:lstStyle>
            <a:lvl1pPr algn="l">
              <a:defRPr sz="2800">
                <a:solidFill>
                  <a:srgbClr val="009B4A"/>
                </a:solidFill>
                <a:latin typeface="Century Gothic" panose="020B0502020202020204" pitchFamily="34" charset="0"/>
              </a:defRPr>
            </a:lvl1pPr>
          </a:lstStyle>
          <a:p>
            <a:r>
              <a:rPr kumimoji="1" lang="en-US" altLang="ja-JP" noProof="0"/>
              <a:t>Click to edit Master title style</a:t>
            </a:r>
            <a:endParaRPr kumimoji="1" lang="en-CA" altLang="ja-JP" noProof="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735546"/>
            <a:ext cx="8229600" cy="3942438"/>
          </a:xfrm>
        </p:spPr>
        <p:txBody>
          <a:bodyPr>
            <a:normAutofit/>
          </a:bodyPr>
          <a:lstStyle>
            <a:lvl1pPr>
              <a:defRPr sz="2400">
                <a:latin typeface="Century Gothic" panose="020B0502020202020204" pitchFamily="34" charset="0"/>
              </a:defRPr>
            </a:lvl1pPr>
            <a:lvl2pPr>
              <a:defRPr sz="2000">
                <a:latin typeface="Century Gothic" panose="020B0502020202020204" pitchFamily="34" charset="0"/>
              </a:defRPr>
            </a:lvl2pPr>
            <a:lvl3pPr>
              <a:defRPr sz="1800">
                <a:latin typeface="Century Gothic" panose="020B0502020202020204" pitchFamily="34" charset="0"/>
              </a:defRPr>
            </a:lvl3pPr>
            <a:lvl4pPr>
              <a:defRPr sz="1600">
                <a:latin typeface="Century Gothic" panose="020B0502020202020204" pitchFamily="34" charset="0"/>
              </a:defRPr>
            </a:lvl4pPr>
            <a:lvl5pPr>
              <a:defRPr sz="1600">
                <a:latin typeface="Century Gothic" panose="020B0502020202020204" pitchFamily="34" charset="0"/>
              </a:defRPr>
            </a:lvl5pPr>
          </a:lstStyle>
          <a:p>
            <a:pPr lvl="0"/>
            <a:r>
              <a:rPr kumimoji="1" lang="en-US" altLang="ja-JP" noProof="0"/>
              <a:t>Click to edit Master text styles</a:t>
            </a:r>
          </a:p>
          <a:p>
            <a:pPr lvl="1"/>
            <a:r>
              <a:rPr kumimoji="1" lang="en-US" altLang="ja-JP" noProof="0"/>
              <a:t>Second level</a:t>
            </a:r>
          </a:p>
          <a:p>
            <a:pPr lvl="2"/>
            <a:r>
              <a:rPr kumimoji="1" lang="en-US" altLang="ja-JP" noProof="0"/>
              <a:t>Third level</a:t>
            </a:r>
          </a:p>
          <a:p>
            <a:pPr lvl="3"/>
            <a:r>
              <a:rPr kumimoji="1" lang="en-US" altLang="ja-JP" noProof="0"/>
              <a:t>Fourth level</a:t>
            </a:r>
          </a:p>
          <a:p>
            <a:pPr lvl="4"/>
            <a:r>
              <a:rPr kumimoji="1" lang="en-US" altLang="ja-JP" noProof="0"/>
              <a:t>Fifth level</a:t>
            </a:r>
            <a:endParaRPr kumimoji="1" lang="en-CA" altLang="ja-JP" noProof="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974904" y="4818186"/>
            <a:ext cx="2133600" cy="273844"/>
          </a:xfrm>
        </p:spPr>
        <p:txBody>
          <a:bodyPr/>
          <a:lstStyle>
            <a:lvl1pPr>
              <a:defRPr sz="1000">
                <a:solidFill>
                  <a:srgbClr val="009B4A"/>
                </a:solidFill>
                <a:latin typeface="Century Gothic" panose="020B0502020202020204" pitchFamily="34" charset="0"/>
              </a:defRPr>
            </a:lvl1pPr>
          </a:lstStyle>
          <a:p>
            <a:fld id="{EBA0E351-8835-492B-AA3D-30069EFEE84C}" type="slidenum">
              <a:rPr lang="ja-JP" altLang="en-US" smtClean="0"/>
              <a:t>‹#›</a:t>
            </a:fld>
            <a:endParaRPr lang="ja-JP" altLang="en-US" dirty="0"/>
          </a:p>
        </p:txBody>
      </p:sp>
      <p:sp>
        <p:nvSpPr>
          <p:cNvPr id="5" name="テキスト ボックス 4"/>
          <p:cNvSpPr txBox="1"/>
          <p:nvPr userDrawn="1"/>
        </p:nvSpPr>
        <p:spPr>
          <a:xfrm>
            <a:off x="2627785" y="4712246"/>
            <a:ext cx="4320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>
                <a:latin typeface="Arial" panose="020B0604020202020204" pitchFamily="34" charset="0"/>
                <a:cs typeface="Arial" panose="020B0604020202020204" pitchFamily="34" charset="0"/>
              </a:rPr>
              <a:t>NIDEC ADVANCE TECHNOLGY INDIA (NATI)</a:t>
            </a:r>
            <a:endParaRPr kumimoji="1" lang="ja-JP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直線コネクタ 19"/>
          <p:cNvCxnSpPr/>
          <p:nvPr userDrawn="1"/>
        </p:nvCxnSpPr>
        <p:spPr>
          <a:xfrm flipH="1">
            <a:off x="8604000" y="4800350"/>
            <a:ext cx="540000" cy="0"/>
          </a:xfrm>
          <a:prstGeom prst="line">
            <a:avLst/>
          </a:prstGeom>
          <a:ln w="12700">
            <a:solidFill>
              <a:srgbClr val="009B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READ_Titl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 userDrawn="1"/>
        </p:nvSpPr>
        <p:spPr>
          <a:xfrm>
            <a:off x="3347865" y="4011910"/>
            <a:ext cx="5688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ja-JP" sz="1600" b="1" dirty="0">
                <a:latin typeface="Arial" panose="020B0604020202020204" pitchFamily="34" charset="0"/>
                <a:cs typeface="Arial" panose="020B0604020202020204" pitchFamily="34" charset="0"/>
              </a:rPr>
              <a:t>NIDEC ADVANCE TECHNOLOGY INDIA (NATI)</a:t>
            </a:r>
            <a:endParaRPr kumimoji="1" lang="ja-JP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ja-JP" sz="1600" b="0" dirty="0">
                <a:latin typeface="Arial" panose="020B0604020202020204" pitchFamily="34" charset="0"/>
                <a:cs typeface="Arial" panose="020B0604020202020204" pitchFamily="34" charset="0"/>
              </a:rPr>
              <a:t>www.nidec.com/en/nidec-advancetechnology/</a:t>
            </a: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l="4227" t="8087" r="3565" b="6913"/>
          <a:stretch>
            <a:fillRect/>
          </a:stretch>
        </p:blipFill>
        <p:spPr>
          <a:xfrm>
            <a:off x="2928135" y="1880171"/>
            <a:ext cx="3287731" cy="14075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線コネクタ 17"/>
          <p:cNvCxnSpPr/>
          <p:nvPr userDrawn="1"/>
        </p:nvCxnSpPr>
        <p:spPr>
          <a:xfrm flipH="1">
            <a:off x="349250" y="658700"/>
            <a:ext cx="8527800" cy="0"/>
          </a:xfrm>
          <a:prstGeom prst="line">
            <a:avLst/>
          </a:prstGeom>
          <a:ln w="12700">
            <a:solidFill>
              <a:srgbClr val="009B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図 18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734300" y="76712"/>
            <a:ext cx="1229440" cy="570988"/>
          </a:xfrm>
          <a:prstGeom prst="rect">
            <a:avLst/>
          </a:prstGeom>
        </p:spPr>
      </p:pic>
      <p:sp>
        <p:nvSpPr>
          <p:cNvPr id="5" name="テキスト ボックス 15"/>
          <p:cNvSpPr txBox="1"/>
          <p:nvPr userDrawn="1"/>
        </p:nvSpPr>
        <p:spPr>
          <a:xfrm>
            <a:off x="3824682" y="4905258"/>
            <a:ext cx="1488468" cy="24198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/>
            <a:r>
              <a:rPr kumimoji="1" lang="en-US" altLang="ja-JP" sz="1100" b="1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Confidential</a:t>
            </a:r>
            <a:endParaRPr kumimoji="1" lang="ja-JP" altLang="en-US" sz="1100" b="1" dirty="0">
              <a:solidFill>
                <a:srgbClr val="FF0000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6" name="テキスト ボックス 4"/>
          <p:cNvSpPr txBox="1"/>
          <p:nvPr userDrawn="1"/>
        </p:nvSpPr>
        <p:spPr>
          <a:xfrm>
            <a:off x="2627785" y="4712246"/>
            <a:ext cx="4320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b="1" dirty="0">
                <a:latin typeface="Arial" panose="020B0604020202020204" pitchFamily="34" charset="0"/>
                <a:cs typeface="Arial" panose="020B0604020202020204" pitchFamily="34" charset="0"/>
              </a:rPr>
              <a:t>NIDEC-READ</a:t>
            </a:r>
            <a:r>
              <a:rPr kumimoji="1" lang="en-US" altLang="ja-JP" sz="1200" b="1" baseline="0" dirty="0">
                <a:latin typeface="Arial" panose="020B0604020202020204" pitchFamily="34" charset="0"/>
                <a:cs typeface="Arial" panose="020B0604020202020204" pitchFamily="34" charset="0"/>
              </a:rPr>
              <a:t> INSPECTION CANADA </a:t>
            </a:r>
            <a:r>
              <a:rPr kumimoji="1" lang="en-US" altLang="ja-JP" sz="1200" b="1" dirty="0">
                <a:latin typeface="Arial" panose="020B0604020202020204" pitchFamily="34" charset="0"/>
                <a:cs typeface="Arial" panose="020B0604020202020204" pitchFamily="34" charset="0"/>
              </a:rPr>
              <a:t>CORPORATION</a:t>
            </a:r>
            <a:endParaRPr kumimoji="1" lang="ja-JP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直線コネクタ 19"/>
          <p:cNvCxnSpPr/>
          <p:nvPr userDrawn="1"/>
        </p:nvCxnSpPr>
        <p:spPr>
          <a:xfrm flipH="1">
            <a:off x="8604000" y="4800350"/>
            <a:ext cx="540000" cy="0"/>
          </a:xfrm>
          <a:prstGeom prst="line">
            <a:avLst/>
          </a:prstGeom>
          <a:ln w="12700">
            <a:solidFill>
              <a:srgbClr val="009B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EBA0E351-8835-492B-AA3D-30069EFEE84C}" type="slidenum">
              <a:rPr lang="ja-JP" altLang="en-US" smtClean="0"/>
              <a:t>‹#›</a:t>
            </a:fld>
            <a:endParaRPr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ctr" defTabSz="914378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378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</p:sldLayoutIdLst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microsoft.com/office/2007/relationships/hdphoto" Target="../media/hdphoto4.wdp"/><Relationship Id="rId26" Type="http://schemas.microsoft.com/office/2007/relationships/hdphoto" Target="../media/hdphoto8.wdp"/><Relationship Id="rId39" Type="http://schemas.microsoft.com/office/2007/relationships/hdphoto" Target="../media/hdphoto14.wdp"/><Relationship Id="rId21" Type="http://schemas.openxmlformats.org/officeDocument/2006/relationships/image" Target="../media/image15.png"/><Relationship Id="rId34" Type="http://schemas.microsoft.com/office/2007/relationships/hdphoto" Target="../media/hdphoto12.wdp"/><Relationship Id="rId7" Type="http://schemas.openxmlformats.org/officeDocument/2006/relationships/image" Target="../media/image5.jpeg"/><Relationship Id="rId12" Type="http://schemas.openxmlformats.org/officeDocument/2006/relationships/image" Target="../media/image10.jpeg"/><Relationship Id="rId17" Type="http://schemas.openxmlformats.org/officeDocument/2006/relationships/image" Target="../media/image13.png"/><Relationship Id="rId25" Type="http://schemas.openxmlformats.org/officeDocument/2006/relationships/image" Target="../media/image17.png"/><Relationship Id="rId33" Type="http://schemas.openxmlformats.org/officeDocument/2006/relationships/image" Target="../media/image21.png"/><Relationship Id="rId38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6" Type="http://schemas.microsoft.com/office/2007/relationships/hdphoto" Target="../media/hdphoto3.wdp"/><Relationship Id="rId20" Type="http://schemas.microsoft.com/office/2007/relationships/hdphoto" Target="../media/hdphoto5.wdp"/><Relationship Id="rId29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9.jpeg"/><Relationship Id="rId24" Type="http://schemas.microsoft.com/office/2007/relationships/hdphoto" Target="../media/hdphoto7.wdp"/><Relationship Id="rId32" Type="http://schemas.microsoft.com/office/2007/relationships/hdphoto" Target="../media/hdphoto11.wdp"/><Relationship Id="rId37" Type="http://schemas.openxmlformats.org/officeDocument/2006/relationships/image" Target="../media/image23.jpeg"/><Relationship Id="rId40" Type="http://schemas.openxmlformats.org/officeDocument/2006/relationships/image" Target="../media/image25.jpe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23" Type="http://schemas.openxmlformats.org/officeDocument/2006/relationships/image" Target="../media/image16.png"/><Relationship Id="rId28" Type="http://schemas.microsoft.com/office/2007/relationships/hdphoto" Target="../media/hdphoto9.wdp"/><Relationship Id="rId36" Type="http://schemas.microsoft.com/office/2007/relationships/hdphoto" Target="../media/hdphoto13.wdp"/><Relationship Id="rId10" Type="http://schemas.openxmlformats.org/officeDocument/2006/relationships/image" Target="../media/image8.jpeg"/><Relationship Id="rId19" Type="http://schemas.openxmlformats.org/officeDocument/2006/relationships/image" Target="../media/image14.png"/><Relationship Id="rId31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7.jpeg"/><Relationship Id="rId14" Type="http://schemas.microsoft.com/office/2007/relationships/hdphoto" Target="../media/hdphoto2.wdp"/><Relationship Id="rId22" Type="http://schemas.microsoft.com/office/2007/relationships/hdphoto" Target="../media/hdphoto6.wdp"/><Relationship Id="rId27" Type="http://schemas.openxmlformats.org/officeDocument/2006/relationships/image" Target="../media/image18.png"/><Relationship Id="rId30" Type="http://schemas.microsoft.com/office/2007/relationships/hdphoto" Target="../media/hdphoto10.wdp"/><Relationship Id="rId35" Type="http://schemas.openxmlformats.org/officeDocument/2006/relationships/image" Target="../media/image22.png"/><Relationship Id="rId8" Type="http://schemas.openxmlformats.org/officeDocument/2006/relationships/image" Target="../media/image6.jpe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en-CA" dirty="0"/>
              <a:t>Weekly Report</a:t>
            </a:r>
            <a:endParaRPr lang="en-IN" alt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951960" y="2931791"/>
            <a:ext cx="5760240" cy="414045"/>
          </a:xfrm>
        </p:spPr>
        <p:txBody>
          <a:bodyPr>
            <a:normAutofit/>
          </a:bodyPr>
          <a:lstStyle/>
          <a:p>
            <a:r>
              <a:rPr lang="en-IN" altLang="en-CA" sz="1600" dirty="0"/>
              <a:t>29</a:t>
            </a:r>
            <a:r>
              <a:rPr lang="en-US" altLang="en-CA" sz="1600" dirty="0"/>
              <a:t>-0</a:t>
            </a:r>
            <a:r>
              <a:rPr lang="en-IN" altLang="en-CA" sz="1600" dirty="0"/>
              <a:t>7</a:t>
            </a:r>
            <a:r>
              <a:rPr lang="en-US" altLang="en-CA" sz="1600" dirty="0"/>
              <a:t>-2024 to </a:t>
            </a:r>
            <a:r>
              <a:rPr lang="en-IN" altLang="en-CA" sz="1600" dirty="0"/>
              <a:t>05</a:t>
            </a:r>
            <a:r>
              <a:rPr lang="en-US" altLang="en-CA" sz="1600" dirty="0"/>
              <a:t>-0</a:t>
            </a:r>
            <a:r>
              <a:rPr lang="en-IN" altLang="en-CA" sz="1600" dirty="0"/>
              <a:t>8</a:t>
            </a:r>
            <a:r>
              <a:rPr lang="en-US" altLang="en-CA" sz="1600" dirty="0"/>
              <a:t>-2024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4818064"/>
            <a:ext cx="2133600" cy="274637"/>
          </a:xfrm>
        </p:spPr>
        <p:txBody>
          <a:bodyPr/>
          <a:lstStyle/>
          <a:p>
            <a:fld id="{EBA0E351-8835-492B-AA3D-30069EFEE84C}" type="slidenum">
              <a:rPr lang="ja-JP" altLang="en-US" smtClean="0"/>
              <a:t>1</a:t>
            </a:fld>
            <a:endParaRPr lang="ja-JP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733801" y="3833396"/>
            <a:ext cx="1995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en-US" sz="1600" dirty="0">
                <a:solidFill>
                  <a:schemeClr val="bg1"/>
                </a:solidFill>
              </a:rPr>
              <a:t>Roywin Joel Monteiro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3DACB7-AF53-2B89-1195-992AECAF346C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0EB72598-5D4C-E7A6-9090-905AF5E38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E351-8835-492B-AA3D-30069EFEE84C}" type="slidenum">
              <a:rPr lang="ja-JP" altLang="en-US" smtClean="0">
                <a:latin typeface="Meiryo" panose="020B0604030504040204" pitchFamily="34" charset="-128"/>
                <a:ea typeface="Meiryo" panose="020B0604030504040204" pitchFamily="34" charset="-128"/>
              </a:rPr>
              <a:pPr/>
              <a:t>2</a:t>
            </a:fld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C89AAFA2-EB8A-4635-83C8-71D1F855AF86}"/>
              </a:ext>
            </a:extLst>
          </p:cNvPr>
          <p:cNvSpPr/>
          <p:nvPr/>
        </p:nvSpPr>
        <p:spPr>
          <a:xfrm>
            <a:off x="152480" y="95155"/>
            <a:ext cx="8834444" cy="424612"/>
          </a:xfrm>
          <a:prstGeom prst="chevron">
            <a:avLst>
              <a:gd name="adj" fmla="val 16385"/>
            </a:avLst>
          </a:prstGeom>
          <a:solidFill>
            <a:srgbClr val="00602E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xEV</a:t>
            </a:r>
            <a:r>
              <a:rPr lang="en-IN" sz="20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Simulation Software -Organization Chart: NATI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911A34-F2C3-7AA2-06A4-53CA40652FC6}"/>
              </a:ext>
            </a:extLst>
          </p:cNvPr>
          <p:cNvSpPr/>
          <p:nvPr/>
        </p:nvSpPr>
        <p:spPr>
          <a:xfrm>
            <a:off x="4067944" y="2307682"/>
            <a:ext cx="1362251" cy="469938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Akash L M</a:t>
            </a:r>
          </a:p>
          <a:p>
            <a:pPr algn="ctr"/>
            <a:r>
              <a:rPr lang="en-US" sz="9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sz="6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(CSE)</a:t>
            </a:r>
          </a:p>
          <a:p>
            <a:pPr algn="ctr"/>
            <a:r>
              <a:rPr lang="en-US" sz="6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(Team Lead)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D080082-6C59-8D54-D186-F503257A0093}"/>
              </a:ext>
            </a:extLst>
          </p:cNvPr>
          <p:cNvSpPr/>
          <p:nvPr/>
        </p:nvSpPr>
        <p:spPr>
          <a:xfrm>
            <a:off x="3118036" y="1743343"/>
            <a:ext cx="1302263" cy="479831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900" b="1" dirty="0">
                <a:latin typeface="Meiryo" panose="020B0604030504040204" pitchFamily="34" charset="-128"/>
                <a:ea typeface="Meiryo" panose="020B0604030504040204" pitchFamily="34" charset="-128"/>
              </a:rPr>
              <a:t>Manik Mahapatra</a:t>
            </a:r>
          </a:p>
          <a:p>
            <a:pPr algn="ctr"/>
            <a:r>
              <a:rPr lang="en-IN" sz="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(Senior Project Manager-Motor)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E73C539-4B4A-38D3-CB5B-2EFFB6700B62}"/>
              </a:ext>
            </a:extLst>
          </p:cNvPr>
          <p:cNvSpPr/>
          <p:nvPr/>
        </p:nvSpPr>
        <p:spPr>
          <a:xfrm>
            <a:off x="4135293" y="1177363"/>
            <a:ext cx="1362251" cy="448430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Takashi </a:t>
            </a:r>
            <a:r>
              <a:rPr lang="en-US" sz="900" b="1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Miyasaka</a:t>
            </a:r>
            <a:endParaRPr lang="en-US" sz="900" b="1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algn="ctr"/>
            <a:r>
              <a:rPr lang="en-US" sz="6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(Vice President)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30BEC38-9A7B-6EE5-F971-EA0EDD3A8FCE}"/>
              </a:ext>
            </a:extLst>
          </p:cNvPr>
          <p:cNvSpPr/>
          <p:nvPr/>
        </p:nvSpPr>
        <p:spPr>
          <a:xfrm>
            <a:off x="4109570" y="585248"/>
            <a:ext cx="1413696" cy="472921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Dr. Jayanth Kumar</a:t>
            </a:r>
          </a:p>
          <a:p>
            <a:pPr algn="ctr"/>
            <a:r>
              <a:rPr lang="en-US" sz="6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(CEO)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E66C15B-9B8E-DA75-DEEC-02D8C5D5021C}"/>
              </a:ext>
            </a:extLst>
          </p:cNvPr>
          <p:cNvSpPr/>
          <p:nvPr/>
        </p:nvSpPr>
        <p:spPr>
          <a:xfrm>
            <a:off x="5107954" y="1755336"/>
            <a:ext cx="1331835" cy="452864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Ayyappa</a:t>
            </a:r>
            <a:r>
              <a:rPr lang="en-US" sz="9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sz="900" b="1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Thalwar</a:t>
            </a:r>
            <a:endParaRPr lang="en-US" sz="900" b="1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 algn="ctr"/>
            <a:r>
              <a:rPr lang="en-US" sz="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(Project Manager) 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0D7CDC-C897-0C17-F2C7-0D2AAEF16198}"/>
              </a:ext>
            </a:extLst>
          </p:cNvPr>
          <p:cNvSpPr/>
          <p:nvPr/>
        </p:nvSpPr>
        <p:spPr>
          <a:xfrm>
            <a:off x="11932705" y="1131590"/>
            <a:ext cx="416159" cy="40893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Meiryo" panose="020B0604030504040204" pitchFamily="34" charset="-128"/>
                <a:ea typeface="Meiryo" panose="020B0604030504040204" pitchFamily="34" charset="-128"/>
              </a:rPr>
              <a:t>🅱️</a:t>
            </a:r>
            <a:endParaRPr lang="en-IN" sz="16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9FBB829-EE63-7B7E-B71E-AAC507E108A9}"/>
              </a:ext>
            </a:extLst>
          </p:cNvPr>
          <p:cNvSpPr/>
          <p:nvPr/>
        </p:nvSpPr>
        <p:spPr>
          <a:xfrm>
            <a:off x="4223160" y="1597555"/>
            <a:ext cx="354010" cy="40319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Meiryo" panose="020B0604030504040204" pitchFamily="34" charset="-128"/>
                <a:ea typeface="Meiryo" panose="020B0604030504040204" pitchFamily="34" charset="-128"/>
              </a:rPr>
              <a:t>🅱️</a:t>
            </a:r>
            <a:endParaRPr lang="en-IN" sz="10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22" name="Graphic 21" descr="User with solid fill">
            <a:extLst>
              <a:ext uri="{FF2B5EF4-FFF2-40B4-BE49-F238E27FC236}">
                <a16:creationId xmlns:a16="http://schemas.microsoft.com/office/drawing/2014/main" id="{568F067B-45E4-8B2E-C940-180AE04A1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25166" y="1709862"/>
            <a:ext cx="543813" cy="543813"/>
          </a:xfrm>
          <a:prstGeom prst="rect">
            <a:avLst/>
          </a:prstGeom>
        </p:spPr>
      </p:pic>
      <p:pic>
        <p:nvPicPr>
          <p:cNvPr id="24" name="Picture 23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974FB543-8842-A5C6-C451-77E452D68A7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567" b="78361" l="9512" r="94869">
                        <a14:foregroundMark x1="38798" y1="42122" x2="27910" y2="48214"/>
                        <a14:foregroundMark x1="27910" y1="48214" x2="15645" y2="50525"/>
                        <a14:foregroundMark x1="15645" y1="50525" x2="10138" y2="59874"/>
                        <a14:foregroundMark x1="10138" y1="59874" x2="21402" y2="69748"/>
                        <a14:foregroundMark x1="21402" y1="69748" x2="36671" y2="70693"/>
                        <a14:foregroundMark x1="36671" y1="70693" x2="51314" y2="70588"/>
                        <a14:foregroundMark x1="51314" y1="70588" x2="76971" y2="71534"/>
                        <a14:foregroundMark x1="76971" y1="71534" x2="88360" y2="66282"/>
                        <a14:foregroundMark x1="88360" y1="66282" x2="90363" y2="55672"/>
                        <a14:foregroundMark x1="90363" y1="55672" x2="79599" y2="48424"/>
                        <a14:foregroundMark x1="79599" y1="48424" x2="53567" y2="42227"/>
                        <a14:foregroundMark x1="53567" y1="42227" x2="39675" y2="41912"/>
                        <a14:foregroundMark x1="39675" y1="41912" x2="37797" y2="42332"/>
                        <a14:foregroundMark x1="42929" y1="59769" x2="20150" y2="59769"/>
                        <a14:foregroundMark x1="20150" y1="67542" x2="45682" y2="66807"/>
                        <a14:foregroundMark x1="52816" y1="66807" x2="54318" y2="64601"/>
                        <a14:foregroundMark x1="13267" y1="59244" x2="14393" y2="50630"/>
                        <a14:foregroundMark x1="14393" y1="50630" x2="14143" y2="50525"/>
                        <a14:foregroundMark x1="49186" y1="6723" x2="44681" y2="5987"/>
                        <a14:foregroundMark x1="51314" y1="5777" x2="47685" y2="5777"/>
                        <a14:foregroundMark x1="9637" y1="65966" x2="16270" y2="78466"/>
                        <a14:foregroundMark x1="89487" y1="68697" x2="94869" y2="693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398" r="8544" b="29365"/>
          <a:stretch/>
        </p:blipFill>
        <p:spPr>
          <a:xfrm>
            <a:off x="4656621" y="1746799"/>
            <a:ext cx="440720" cy="469938"/>
          </a:xfrm>
          <a:prstGeom prst="flowChartAlternateProcess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</p:pic>
      <p:pic>
        <p:nvPicPr>
          <p:cNvPr id="25" name="Picture 24" descr="A person in a suit and tie&#10;&#10;Description automatically generated">
            <a:extLst>
              <a:ext uri="{FF2B5EF4-FFF2-40B4-BE49-F238E27FC236}">
                <a16:creationId xmlns:a16="http://schemas.microsoft.com/office/drawing/2014/main" id="{FCDCB095-E946-0E78-3022-1CD604EBDAD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965" y="592524"/>
            <a:ext cx="437987" cy="479831"/>
          </a:xfrm>
          <a:prstGeom prst="round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6" name="Picture 25" descr="A person in a blue shirt&#10;&#10;Description automatically generated">
            <a:extLst>
              <a:ext uri="{FF2B5EF4-FFF2-40B4-BE49-F238E27FC236}">
                <a16:creationId xmlns:a16="http://schemas.microsoft.com/office/drawing/2014/main" id="{776CA983-7D81-DCF5-ECB9-5DC7098295B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090" y="1173188"/>
            <a:ext cx="401736" cy="516517"/>
          </a:xfrm>
          <a:prstGeom prst="roundRect">
            <a:avLst/>
          </a:prstGeom>
          <a:ln w="9525">
            <a:solidFill>
              <a:schemeClr val="tx1"/>
            </a:solidFill>
          </a:ln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D81FF3B-E33B-1762-3214-2632E3CC9693}"/>
              </a:ext>
            </a:extLst>
          </p:cNvPr>
          <p:cNvSpPr/>
          <p:nvPr/>
        </p:nvSpPr>
        <p:spPr>
          <a:xfrm>
            <a:off x="3409866" y="4641029"/>
            <a:ext cx="904434" cy="440053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Pratham Nayak</a:t>
            </a:r>
          </a:p>
          <a:p>
            <a:pPr algn="ctr"/>
            <a:r>
              <a:rPr lang="en-US" sz="6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(EEE)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1BFE54-7594-C6A8-7ADB-E3CCA46AB2FC}"/>
              </a:ext>
            </a:extLst>
          </p:cNvPr>
          <p:cNvSpPr/>
          <p:nvPr/>
        </p:nvSpPr>
        <p:spPr>
          <a:xfrm>
            <a:off x="1992287" y="4099299"/>
            <a:ext cx="945842" cy="451334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Vishwakeerthi</a:t>
            </a:r>
            <a:r>
              <a:rPr lang="en-US" sz="7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Bhat M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(EEE) 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-Report Person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A2BD419-4AA3-C806-4416-AE14933B16B1}"/>
              </a:ext>
            </a:extLst>
          </p:cNvPr>
          <p:cNvSpPr/>
          <p:nvPr/>
        </p:nvSpPr>
        <p:spPr>
          <a:xfrm>
            <a:off x="3409866" y="4109737"/>
            <a:ext cx="904435" cy="430459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Prathik</a:t>
            </a:r>
            <a:r>
              <a:rPr lang="en-US" sz="8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Kamath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(EEE)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4A03E3C-03A8-5F9A-F253-CDD8940CF4EA}"/>
              </a:ext>
            </a:extLst>
          </p:cNvPr>
          <p:cNvSpPr/>
          <p:nvPr/>
        </p:nvSpPr>
        <p:spPr>
          <a:xfrm>
            <a:off x="590129" y="3971729"/>
            <a:ext cx="836259" cy="471713"/>
          </a:xfrm>
          <a:prstGeom prst="roundRect">
            <a:avLst>
              <a:gd name="adj" fmla="val 14121"/>
            </a:avLst>
          </a:prstGeom>
          <a:noFill/>
          <a:ln w="952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Deekshitha Nayak</a:t>
            </a:r>
          </a:p>
          <a:p>
            <a:pPr algn="ctr"/>
            <a:r>
              <a:rPr lang="en-US" sz="6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(ECE)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1C8BDB9-4CDD-F035-446A-69B9C1926741}"/>
              </a:ext>
            </a:extLst>
          </p:cNvPr>
          <p:cNvSpPr/>
          <p:nvPr/>
        </p:nvSpPr>
        <p:spPr>
          <a:xfrm>
            <a:off x="597802" y="3406858"/>
            <a:ext cx="820913" cy="445641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Kavya Pai</a:t>
            </a:r>
            <a:r>
              <a:rPr lang="en-US" sz="8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</a:p>
          <a:p>
            <a:pPr algn="ctr"/>
            <a:r>
              <a:rPr lang="en-US" sz="6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(ISE)  </a:t>
            </a:r>
          </a:p>
          <a:p>
            <a:pPr algn="ctr"/>
            <a:r>
              <a:rPr lang="en-US" sz="6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-Report Person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5B7054B-5227-3F42-A153-B5BACD7E839D}"/>
              </a:ext>
            </a:extLst>
          </p:cNvPr>
          <p:cNvSpPr/>
          <p:nvPr/>
        </p:nvSpPr>
        <p:spPr>
          <a:xfrm>
            <a:off x="575155" y="4562672"/>
            <a:ext cx="866207" cy="484644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Deepali</a:t>
            </a:r>
          </a:p>
          <a:p>
            <a:pPr algn="ctr"/>
            <a:r>
              <a:rPr lang="en-US" sz="6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(CSE)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29ED860-F8EF-D40B-BBA4-F5213E80D803}"/>
              </a:ext>
            </a:extLst>
          </p:cNvPr>
          <p:cNvSpPr/>
          <p:nvPr/>
        </p:nvSpPr>
        <p:spPr>
          <a:xfrm>
            <a:off x="1987067" y="4630081"/>
            <a:ext cx="956282" cy="461949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Shreyas S Rao</a:t>
            </a:r>
          </a:p>
          <a:p>
            <a:pPr algn="ctr"/>
            <a:r>
              <a:rPr lang="en-US" sz="6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(ECE)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EC7C91E-BF1F-A325-0C9F-63D1E2890001}"/>
              </a:ext>
            </a:extLst>
          </p:cNvPr>
          <p:cNvSpPr/>
          <p:nvPr/>
        </p:nvSpPr>
        <p:spPr>
          <a:xfrm>
            <a:off x="3409865" y="3362549"/>
            <a:ext cx="904436" cy="489949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Pratham Pai</a:t>
            </a:r>
          </a:p>
          <a:p>
            <a:pPr algn="ctr"/>
            <a:r>
              <a:rPr lang="en-US" sz="6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(EEE)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ED51A93-B4FE-03F4-661A-B348AF273B78}"/>
              </a:ext>
            </a:extLst>
          </p:cNvPr>
          <p:cNvSpPr/>
          <p:nvPr/>
        </p:nvSpPr>
        <p:spPr>
          <a:xfrm>
            <a:off x="2022097" y="3365097"/>
            <a:ext cx="886223" cy="477450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Veenal</a:t>
            </a:r>
            <a:r>
              <a:rPr lang="en-US" sz="800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Dsa</a:t>
            </a:r>
          </a:p>
          <a:p>
            <a:pPr algn="ctr"/>
            <a:r>
              <a:rPr lang="en-US" sz="6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(ISE)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ECC3C3C-338B-5CDE-5208-28CBF6629585}"/>
              </a:ext>
            </a:extLst>
          </p:cNvPr>
          <p:cNvSpPr/>
          <p:nvPr/>
        </p:nvSpPr>
        <p:spPr>
          <a:xfrm>
            <a:off x="4878542" y="3363417"/>
            <a:ext cx="1016177" cy="471939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800" b="1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/>
              </a:rPr>
              <a:t>Roywin</a:t>
            </a:r>
            <a:r>
              <a:rPr lang="en-US" sz="800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/>
              </a:rPr>
              <a:t> Joel Monteiro</a:t>
            </a:r>
          </a:p>
          <a:p>
            <a:pPr algn="ctr"/>
            <a:r>
              <a:rPr lang="en-US" sz="6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/>
              </a:rPr>
              <a:t>(ISE)</a:t>
            </a:r>
          </a:p>
          <a:p>
            <a:pPr algn="ctr"/>
            <a:r>
              <a:rPr lang="en-US" sz="6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/>
              </a:rPr>
              <a:t>-Report Person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3C3C976-7F29-587E-FCC8-663D37D20AA9}"/>
              </a:ext>
            </a:extLst>
          </p:cNvPr>
          <p:cNvSpPr/>
          <p:nvPr/>
        </p:nvSpPr>
        <p:spPr>
          <a:xfrm>
            <a:off x="4860542" y="3929588"/>
            <a:ext cx="1049054" cy="442362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800" b="1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/>
              </a:rPr>
              <a:t>Pratheeksha</a:t>
            </a:r>
            <a:endParaRPr lang="en-US" sz="800" b="1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Arial"/>
            </a:endParaRPr>
          </a:p>
          <a:p>
            <a:pPr algn="ctr"/>
            <a:r>
              <a:rPr lang="en-US" sz="6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/>
              </a:rPr>
              <a:t>(CSE)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4D27620-5E13-F782-858B-0EACB67843B2}"/>
              </a:ext>
            </a:extLst>
          </p:cNvPr>
          <p:cNvSpPr/>
          <p:nvPr/>
        </p:nvSpPr>
        <p:spPr>
          <a:xfrm>
            <a:off x="6406951" y="3388928"/>
            <a:ext cx="872120" cy="439831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800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/>
              </a:rPr>
              <a:t>Glenn </a:t>
            </a:r>
            <a:r>
              <a:rPr lang="en-US" sz="800" b="1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/>
              </a:rPr>
              <a:t>Elish</a:t>
            </a:r>
            <a:r>
              <a:rPr lang="en-US" sz="800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/>
              </a:rPr>
              <a:t> </a:t>
            </a:r>
          </a:p>
          <a:p>
            <a:pPr algn="ctr"/>
            <a:r>
              <a:rPr lang="en-US" sz="800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/>
              </a:rPr>
              <a:t>Peter</a:t>
            </a:r>
          </a:p>
          <a:p>
            <a:pPr algn="ctr"/>
            <a:r>
              <a:rPr lang="en-US" sz="6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/>
              </a:rPr>
              <a:t>(ECE)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9E05450-A934-6E1A-248E-CBB070B4B713}"/>
              </a:ext>
            </a:extLst>
          </p:cNvPr>
          <p:cNvSpPr/>
          <p:nvPr/>
        </p:nvSpPr>
        <p:spPr>
          <a:xfrm>
            <a:off x="6385157" y="3930854"/>
            <a:ext cx="915708" cy="439831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800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Ashwin </a:t>
            </a:r>
          </a:p>
          <a:p>
            <a:pPr algn="ctr"/>
            <a:r>
              <a:rPr lang="en-US" sz="800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Kamath</a:t>
            </a:r>
          </a:p>
          <a:p>
            <a:pPr algn="ctr"/>
            <a:r>
              <a:rPr lang="en-US" sz="6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/>
              </a:rPr>
              <a:t>(ECE)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531EC7C8-FC23-D640-A292-E4094C7C73AF}"/>
              </a:ext>
            </a:extLst>
          </p:cNvPr>
          <p:cNvSpPr/>
          <p:nvPr/>
        </p:nvSpPr>
        <p:spPr>
          <a:xfrm>
            <a:off x="141586" y="3127540"/>
            <a:ext cx="1382579" cy="1800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Meiryo" panose="020B0604030504040204" pitchFamily="34" charset="-128"/>
                <a:ea typeface="Meiryo" panose="020B0604030504040204" pitchFamily="34" charset="-128"/>
              </a:rPr>
              <a:t>Curve Fitting Team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8A00C4A7-E0A4-6BB9-C6E2-55071E96F2B0}"/>
              </a:ext>
            </a:extLst>
          </p:cNvPr>
          <p:cNvSpPr/>
          <p:nvPr/>
        </p:nvSpPr>
        <p:spPr>
          <a:xfrm>
            <a:off x="1578615" y="3907137"/>
            <a:ext cx="2787576" cy="14896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latin typeface="Meiryo" panose="020B0604030504040204" pitchFamily="34" charset="-128"/>
                <a:ea typeface="Meiryo" panose="020B0604030504040204" pitchFamily="34" charset="-128"/>
              </a:rPr>
              <a:t>Motor Team: Freshers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E392CC51-7515-D7EA-DF76-2B647E5BB370}"/>
              </a:ext>
            </a:extLst>
          </p:cNvPr>
          <p:cNvSpPr>
            <a:spLocks noChangeAspect="1"/>
          </p:cNvSpPr>
          <p:nvPr/>
        </p:nvSpPr>
        <p:spPr>
          <a:xfrm>
            <a:off x="1575522" y="3121103"/>
            <a:ext cx="2738777" cy="19287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Meiryo" panose="020B0604030504040204" pitchFamily="34" charset="-128"/>
                <a:ea typeface="Meiryo" panose="020B0604030504040204" pitchFamily="34" charset="-128"/>
              </a:rPr>
              <a:t>Generative Design Team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4201AE02-D488-E4A6-4ADD-E0E198401624}"/>
              </a:ext>
            </a:extLst>
          </p:cNvPr>
          <p:cNvSpPr>
            <a:spLocks noChangeAspect="1"/>
          </p:cNvSpPr>
          <p:nvPr/>
        </p:nvSpPr>
        <p:spPr>
          <a:xfrm>
            <a:off x="4486136" y="3133764"/>
            <a:ext cx="1480924" cy="16755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900" dirty="0">
                <a:latin typeface="Meiryo" panose="020B0604030504040204" pitchFamily="34" charset="-128"/>
                <a:ea typeface="Meiryo" panose="020B0604030504040204" pitchFamily="34" charset="-128"/>
              </a:rPr>
              <a:t>Web Dev. Team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9F622AAD-7B55-238C-E714-30EA8DC263CF}"/>
              </a:ext>
            </a:extLst>
          </p:cNvPr>
          <p:cNvSpPr>
            <a:spLocks noChangeAspect="1"/>
          </p:cNvSpPr>
          <p:nvPr/>
        </p:nvSpPr>
        <p:spPr>
          <a:xfrm>
            <a:off x="4486136" y="2899378"/>
            <a:ext cx="2808312" cy="20229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Meiryo" panose="020B0604030504040204" pitchFamily="34" charset="-128"/>
                <a:ea typeface="Meiryo" panose="020B0604030504040204" pitchFamily="34" charset="-128"/>
              </a:rPr>
              <a:t>Development Team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86516E8C-3CA0-24C7-D5B5-6DE2DF7C0A92}"/>
              </a:ext>
            </a:extLst>
          </p:cNvPr>
          <p:cNvSpPr>
            <a:spLocks/>
          </p:cNvSpPr>
          <p:nvPr/>
        </p:nvSpPr>
        <p:spPr>
          <a:xfrm>
            <a:off x="6007705" y="3127540"/>
            <a:ext cx="1286743" cy="1800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900" dirty="0">
                <a:latin typeface="Meiryo" panose="020B0604030504040204" pitchFamily="34" charset="-128"/>
                <a:ea typeface="Meiryo" panose="020B0604030504040204" pitchFamily="34" charset="-128"/>
              </a:rPr>
              <a:t>C++ Dev. Team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76C1F327-5CA0-3928-4CE3-69DA695D215F}"/>
              </a:ext>
            </a:extLst>
          </p:cNvPr>
          <p:cNvSpPr/>
          <p:nvPr/>
        </p:nvSpPr>
        <p:spPr>
          <a:xfrm>
            <a:off x="4523951" y="4437053"/>
            <a:ext cx="2770497" cy="1800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900">
                <a:latin typeface="Meiryo" panose="020B0604030504040204" pitchFamily="34" charset="-128"/>
                <a:ea typeface="Meiryo" panose="020B0604030504040204" pitchFamily="34" charset="-128"/>
              </a:rPr>
              <a:t>Desktop Dev. Team and Testing Team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935BC413-D4A7-2A59-0FFB-1D12DBCCF264}"/>
              </a:ext>
            </a:extLst>
          </p:cNvPr>
          <p:cNvSpPr/>
          <p:nvPr/>
        </p:nvSpPr>
        <p:spPr>
          <a:xfrm>
            <a:off x="4878872" y="4670887"/>
            <a:ext cx="1012394" cy="406341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800" b="1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/>
              </a:rPr>
              <a:t>Prashasth</a:t>
            </a:r>
            <a:r>
              <a:rPr lang="en-US" sz="8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/>
              </a:rPr>
              <a:t> </a:t>
            </a:r>
          </a:p>
          <a:p>
            <a:pPr algn="ctr"/>
            <a:r>
              <a:rPr lang="en-US" sz="8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/>
              </a:rPr>
              <a:t>Naik</a:t>
            </a:r>
          </a:p>
          <a:p>
            <a:pPr algn="ctr"/>
            <a:r>
              <a:rPr lang="en-US" sz="6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/>
              </a:rPr>
              <a:t>(ISE)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4FF60546-9816-3556-C605-506C0AB6CE49}"/>
              </a:ext>
            </a:extLst>
          </p:cNvPr>
          <p:cNvSpPr/>
          <p:nvPr/>
        </p:nvSpPr>
        <p:spPr>
          <a:xfrm>
            <a:off x="6409356" y="4660484"/>
            <a:ext cx="867311" cy="438342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800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/>
              </a:rPr>
              <a:t>K </a:t>
            </a:r>
            <a:r>
              <a:rPr lang="en-US" sz="800" b="1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/>
              </a:rPr>
              <a:t>Nachith</a:t>
            </a:r>
            <a:endParaRPr lang="en-US" sz="800" b="1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  <a:cs typeface="Arial"/>
            </a:endParaRPr>
          </a:p>
          <a:p>
            <a:pPr algn="ctr"/>
            <a:r>
              <a:rPr lang="en-US" sz="800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/>
              </a:rPr>
              <a:t>Kumar</a:t>
            </a:r>
          </a:p>
          <a:p>
            <a:pPr algn="ctr"/>
            <a:r>
              <a:rPr lang="en-US" sz="6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/>
              </a:rPr>
              <a:t>(MCA)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484C1A3F-49F1-D00B-4F61-79BE22653987}"/>
              </a:ext>
            </a:extLst>
          </p:cNvPr>
          <p:cNvSpPr/>
          <p:nvPr/>
        </p:nvSpPr>
        <p:spPr>
          <a:xfrm>
            <a:off x="7901930" y="3739003"/>
            <a:ext cx="1093416" cy="460424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Ramakrishna</a:t>
            </a:r>
          </a:p>
          <a:p>
            <a:pPr algn="ctr"/>
            <a:r>
              <a:rPr lang="en-US" sz="600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(Generative Design and eVTOL) 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FCFC7568-53A0-5B3A-B378-AB919A05282E}"/>
              </a:ext>
            </a:extLst>
          </p:cNvPr>
          <p:cNvSpPr/>
          <p:nvPr/>
        </p:nvSpPr>
        <p:spPr>
          <a:xfrm>
            <a:off x="7904927" y="3150754"/>
            <a:ext cx="1088102" cy="460424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Girisha</a:t>
            </a:r>
          </a:p>
          <a:p>
            <a:pPr algn="ctr"/>
            <a:r>
              <a:rPr lang="en-US" sz="600" b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(3D Curve Fitting and Hybrid Design)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B90A9E8E-EBC9-E153-495C-6F244D4CEA5F}"/>
              </a:ext>
            </a:extLst>
          </p:cNvPr>
          <p:cNvSpPr/>
          <p:nvPr/>
        </p:nvSpPr>
        <p:spPr>
          <a:xfrm>
            <a:off x="157078" y="2895806"/>
            <a:ext cx="4206021" cy="20656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Meiryo" panose="020B0604030504040204" pitchFamily="34" charset="-128"/>
                <a:ea typeface="Meiryo" panose="020B0604030504040204" pitchFamily="34" charset="-128"/>
              </a:rPr>
              <a:t>Simulation/Research Team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20ECBE9C-1D83-682F-49D0-833E13206510}"/>
              </a:ext>
            </a:extLst>
          </p:cNvPr>
          <p:cNvSpPr/>
          <p:nvPr/>
        </p:nvSpPr>
        <p:spPr>
          <a:xfrm>
            <a:off x="7439321" y="2895806"/>
            <a:ext cx="1594998" cy="17789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Meiryo" panose="020B0604030504040204" pitchFamily="34" charset="-128"/>
                <a:ea typeface="Meiryo" panose="020B0604030504040204" pitchFamily="34" charset="-128"/>
              </a:rPr>
              <a:t>Project Mentors </a:t>
            </a:r>
          </a:p>
        </p:txBody>
      </p:sp>
      <p:sp>
        <p:nvSpPr>
          <p:cNvPr id="70" name="Rectangle: Diagonal Corners Rounded 69">
            <a:extLst>
              <a:ext uri="{FF2B5EF4-FFF2-40B4-BE49-F238E27FC236}">
                <a16:creationId xmlns:a16="http://schemas.microsoft.com/office/drawing/2014/main" id="{7CEBE327-AD3B-F50E-4E69-DCAA5EE5B162}"/>
              </a:ext>
            </a:extLst>
          </p:cNvPr>
          <p:cNvSpPr/>
          <p:nvPr/>
        </p:nvSpPr>
        <p:spPr>
          <a:xfrm>
            <a:off x="7393465" y="4397927"/>
            <a:ext cx="1700427" cy="654135"/>
          </a:xfrm>
          <a:prstGeom prst="round2Diag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70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CSE-Computer Science Engr.</a:t>
            </a:r>
          </a:p>
          <a:p>
            <a:pPr algn="ctr"/>
            <a:r>
              <a:rPr lang="en-IN" sz="70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ISE-Information Science Engr.</a:t>
            </a:r>
          </a:p>
          <a:p>
            <a:pPr algn="ctr"/>
            <a:r>
              <a:rPr lang="en-IN" sz="70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ECE-Electronics &amp; Comm. Engr.</a:t>
            </a:r>
          </a:p>
          <a:p>
            <a:pPr algn="ctr"/>
            <a:r>
              <a:rPr lang="en-IN" sz="70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EEE-Electrical &amp; Electronic  Engr.</a:t>
            </a:r>
          </a:p>
          <a:p>
            <a:pPr algn="ctr"/>
            <a:r>
              <a:rPr lang="en-IN" sz="70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MCA- Master of Computer Appl.</a:t>
            </a:r>
          </a:p>
        </p:txBody>
      </p:sp>
      <p:pic>
        <p:nvPicPr>
          <p:cNvPr id="89" name="Picture 88" descr="A person wearing glasses and a plaid shirt&#10;&#10;Description automatically generated">
            <a:extLst>
              <a:ext uri="{FF2B5EF4-FFF2-40B4-BE49-F238E27FC236}">
                <a16:creationId xmlns:a16="http://schemas.microsoft.com/office/drawing/2014/main" id="{6E810F9C-08BD-1F07-077E-0E82D784A2A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580" y="3929588"/>
            <a:ext cx="371710" cy="442362"/>
          </a:xfrm>
          <a:prstGeom prst="round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0" name="Picture 89" descr="A person with a beard&#10;&#10;Description automatically generated">
            <a:extLst>
              <a:ext uri="{FF2B5EF4-FFF2-40B4-BE49-F238E27FC236}">
                <a16:creationId xmlns:a16="http://schemas.microsoft.com/office/drawing/2014/main" id="{CDBCFBA6-5489-463C-3003-3BE9738099AC}"/>
              </a:ext>
            </a:extLst>
          </p:cNvPr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993" y="4682063"/>
            <a:ext cx="374207" cy="395165"/>
          </a:xfrm>
          <a:prstGeom prst="round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1" name="Picture 90" descr="A person wearing glasses and a blue plaid shirt&#10;&#10;Description automatically generated">
            <a:extLst>
              <a:ext uri="{FF2B5EF4-FFF2-40B4-BE49-F238E27FC236}">
                <a16:creationId xmlns:a16="http://schemas.microsoft.com/office/drawing/2014/main" id="{3F1928F1-BDD1-4DAA-6CF5-17210892593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884" y="4669666"/>
            <a:ext cx="360128" cy="408785"/>
          </a:xfrm>
          <a:prstGeom prst="round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2" name="Picture 91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602FB13D-99D7-59FE-05CB-CA1E50BFBF7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469" y="4099299"/>
            <a:ext cx="417212" cy="451335"/>
          </a:xfrm>
          <a:prstGeom prst="flowChartAlternateProcess">
            <a:avLst/>
          </a:prstGeom>
          <a:ln w="9525">
            <a:solidFill>
              <a:schemeClr val="tx1"/>
            </a:solidFill>
          </a:ln>
        </p:spPr>
      </p:pic>
      <p:pic>
        <p:nvPicPr>
          <p:cNvPr id="93" name="Picture 2" descr=" Nitte Teaching Faculty">
            <a:extLst>
              <a:ext uri="{FF2B5EF4-FFF2-40B4-BE49-F238E27FC236}">
                <a16:creationId xmlns:a16="http://schemas.microsoft.com/office/drawing/2014/main" id="{81C4146F-7F47-01CC-4FCD-D1085730D0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9667" l="2333" r="99667">
                        <a14:foregroundMark x1="34333" y1="81000" x2="34333" y2="81000"/>
                        <a14:foregroundMark x1="34333" y1="81000" x2="34333" y2="81000"/>
                        <a14:foregroundMark x1="34333" y1="81000" x2="19667" y2="89000"/>
                        <a14:foregroundMark x1="19667" y1="89000" x2="48667" y2="94333"/>
                        <a14:foregroundMark x1="48667" y1="94333" x2="25667" y2="80000"/>
                        <a14:foregroundMark x1="28333" y1="86333" x2="21333" y2="69667"/>
                        <a14:foregroundMark x1="21333" y1="69667" x2="33000" y2="84667"/>
                        <a14:foregroundMark x1="33000" y1="84667" x2="27000" y2="87000"/>
                        <a14:foregroundMark x1="53000" y1="83667" x2="73667" y2="73667"/>
                        <a14:foregroundMark x1="73667" y1="73667" x2="57667" y2="92333"/>
                        <a14:foregroundMark x1="30667" y1="74000" x2="43333" y2="61000"/>
                        <a14:foregroundMark x1="43333" y1="61000" x2="70333" y2="65000"/>
                        <a14:foregroundMark x1="70333" y1="65000" x2="90000" y2="76000"/>
                        <a14:foregroundMark x1="90000" y1="76000" x2="89333" y2="95000"/>
                        <a14:foregroundMark x1="89333" y1="95000" x2="18333" y2="95000"/>
                        <a14:foregroundMark x1="18333" y1="95000" x2="6667" y2="81000"/>
                        <a14:foregroundMark x1="6667" y1="81000" x2="28667" y2="65667"/>
                        <a14:foregroundMark x1="28667" y1="65667" x2="36000" y2="66333"/>
                        <a14:foregroundMark x1="50000" y1="85000" x2="33667" y2="77333"/>
                        <a14:foregroundMark x1="33667" y1="77333" x2="45333" y2="84667"/>
                        <a14:foregroundMark x1="47333" y1="87333" x2="39667" y2="68667"/>
                        <a14:foregroundMark x1="39667" y1="68667" x2="49667" y2="84000"/>
                        <a14:foregroundMark x1="49667" y1="84000" x2="48333" y2="93667"/>
                        <a14:foregroundMark x1="38667" y1="65333" x2="40000" y2="65333"/>
                        <a14:foregroundMark x1="35000" y1="73667" x2="35667" y2="70667"/>
                        <a14:foregroundMark x1="9667" y1="83333" x2="19667" y2="97667"/>
                        <a14:foregroundMark x1="19667" y1="97667" x2="47333" y2="99667"/>
                        <a14:foregroundMark x1="93000" y1="72000" x2="99667" y2="94333"/>
                        <a14:foregroundMark x1="43333" y1="10333" x2="56333" y2="10333"/>
                        <a14:foregroundMark x1="3000" y1="91667" x2="2333" y2="9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30" r="7140"/>
          <a:stretch/>
        </p:blipFill>
        <p:spPr bwMode="auto">
          <a:xfrm>
            <a:off x="7451109" y="3735652"/>
            <a:ext cx="465794" cy="484919"/>
          </a:xfrm>
          <a:prstGeom prst="flowChartAlternateProcess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</p:pic>
      <p:pic>
        <p:nvPicPr>
          <p:cNvPr id="94" name="Picture 93" descr="A person with a mustache and a blue shirt&#10;&#10;Description automatically generated">
            <a:extLst>
              <a:ext uri="{FF2B5EF4-FFF2-40B4-BE49-F238E27FC236}">
                <a16:creationId xmlns:a16="http://schemas.microsoft.com/office/drawing/2014/main" id="{0F4DC001-4AD6-C69C-DC81-7C34E680186A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3125" b="96875" l="3284" r="91244">
                        <a14:foregroundMark x1="31642" y1="61875" x2="11443" y2="69922"/>
                        <a14:foregroundMark x1="11443" y1="69922" x2="6965" y2="80859"/>
                        <a14:foregroundMark x1="6965" y1="80859" x2="23284" y2="93203"/>
                        <a14:foregroundMark x1="23284" y1="93203" x2="76318" y2="92188"/>
                        <a14:foregroundMark x1="76318" y1="92188" x2="87264" y2="82734"/>
                        <a14:foregroundMark x1="87264" y1="82734" x2="87562" y2="74688"/>
                        <a14:foregroundMark x1="87562" y1="74688" x2="62786" y2="66406"/>
                        <a14:foregroundMark x1="62786" y1="66406" x2="44577" y2="64531"/>
                        <a14:foregroundMark x1="44577" y1="64531" x2="28358" y2="66641"/>
                        <a14:foregroundMark x1="28358" y1="66641" x2="15522" y2="73438"/>
                        <a14:foregroundMark x1="15522" y1="73438" x2="21891" y2="87422"/>
                        <a14:foregroundMark x1="21891" y1="87422" x2="66468" y2="89141"/>
                        <a14:foregroundMark x1="66468" y1="89141" x2="89652" y2="82266"/>
                        <a14:foregroundMark x1="89652" y1="82266" x2="86070" y2="74609"/>
                        <a14:foregroundMark x1="86070" y1="74609" x2="79701" y2="71875"/>
                        <a14:foregroundMark x1="33433" y1="56094" x2="27065" y2="62266"/>
                        <a14:foregroundMark x1="27065" y1="62266" x2="5174" y2="71563"/>
                        <a14:foregroundMark x1="5174" y1="71563" x2="2289" y2="78984"/>
                        <a14:foregroundMark x1="2289" y1="78984" x2="2090" y2="90313"/>
                        <a14:foregroundMark x1="2090" y1="90313" x2="15423" y2="94766"/>
                        <a14:foregroundMark x1="15423" y1="94766" x2="65771" y2="93828"/>
                        <a14:foregroundMark x1="65771" y1="93828" x2="75025" y2="93828"/>
                        <a14:foregroundMark x1="75025" y1="93828" x2="87960" y2="93828"/>
                        <a14:foregroundMark x1="87960" y1="93828" x2="94428" y2="85625"/>
                        <a14:foregroundMark x1="94428" y1="85625" x2="91244" y2="70000"/>
                        <a14:foregroundMark x1="91244" y1="70000" x2="82189" y2="64922"/>
                        <a14:foregroundMark x1="82189" y1="64922" x2="41791" y2="54922"/>
                        <a14:foregroundMark x1="41791" y1="54922" x2="33035" y2="56094"/>
                        <a14:foregroundMark x1="9353" y1="68047" x2="4776" y2="76484"/>
                        <a14:foregroundMark x1="4776" y1="76484" x2="5572" y2="95859"/>
                        <a14:foregroundMark x1="5572" y1="95859" x2="28557" y2="97344"/>
                        <a14:foregroundMark x1="28557" y1="97344" x2="41493" y2="96094"/>
                        <a14:foregroundMark x1="41493" y1="96094" x2="79701" y2="97656"/>
                        <a14:foregroundMark x1="79701" y1="97656" x2="91343" y2="97109"/>
                        <a14:foregroundMark x1="91343" y1="97109" x2="91940" y2="79609"/>
                        <a14:foregroundMark x1="91940" y1="79609" x2="88657" y2="70313"/>
                        <a14:foregroundMark x1="88657" y1="70313" x2="44776" y2="63594"/>
                        <a14:foregroundMark x1="44776" y1="63594" x2="8955" y2="67188"/>
                        <a14:foregroundMark x1="7562" y1="70234" x2="398" y2="77188"/>
                        <a14:foregroundMark x1="398" y1="77188" x2="4279" y2="99063"/>
                        <a14:foregroundMark x1="4279" y1="99063" x2="18010" y2="99453"/>
                        <a14:foregroundMark x1="18010" y1="99453" x2="95721" y2="96641"/>
                        <a14:foregroundMark x1="95721" y1="96641" x2="97612" y2="77656"/>
                        <a14:foregroundMark x1="97612" y1="77656" x2="56318" y2="63203"/>
                        <a14:foregroundMark x1="56318" y1="63203" x2="15522" y2="65078"/>
                        <a14:foregroundMark x1="15522" y1="65078" x2="6766" y2="67266"/>
                        <a14:foregroundMark x1="6766" y1="67266" x2="3284" y2="71094"/>
                        <a14:foregroundMark x1="41493" y1="13281" x2="56418" y2="13281"/>
                        <a14:foregroundMark x1="29851" y1="64922" x2="15821" y2="72422"/>
                        <a14:foregroundMark x1="15821" y1="72422" x2="13930" y2="87344"/>
                        <a14:foregroundMark x1="13930" y1="87344" x2="40000" y2="92500"/>
                        <a14:foregroundMark x1="40000" y1="92500" x2="71443" y2="90547"/>
                        <a14:foregroundMark x1="71443" y1="90547" x2="86070" y2="85547"/>
                        <a14:foregroundMark x1="86070" y1="85547" x2="88358" y2="76016"/>
                        <a14:foregroundMark x1="88358" y1="76016" x2="65373" y2="65703"/>
                        <a14:foregroundMark x1="65373" y1="65703" x2="37910" y2="63203"/>
                        <a14:foregroundMark x1="37910" y1="63203" x2="27065" y2="65781"/>
                        <a14:foregroundMark x1="28060" y1="74375" x2="31940" y2="74375"/>
                        <a14:foregroundMark x1="31940" y1="74375" x2="42587" y2="72422"/>
                        <a14:foregroundMark x1="66269" y1="69922" x2="63483" y2="70547"/>
                        <a14:foregroundMark x1="63483" y1="70547" x2="63483" y2="70547"/>
                        <a14:foregroundMark x1="63483" y1="70547" x2="63483" y2="70547"/>
                        <a14:foregroundMark x1="16020" y1="91875" x2="21393" y2="93594"/>
                        <a14:foregroundMark x1="23085" y1="96875" x2="34129" y2="96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7" t="4626" r="6063" b="2607"/>
          <a:stretch/>
        </p:blipFill>
        <p:spPr>
          <a:xfrm>
            <a:off x="3000155" y="3365097"/>
            <a:ext cx="411868" cy="477451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</p:pic>
      <p:pic>
        <p:nvPicPr>
          <p:cNvPr id="95" name="Picture 94" descr="A person in a blue shirt&#10;&#10;Description automatically generated">
            <a:extLst>
              <a:ext uri="{FF2B5EF4-FFF2-40B4-BE49-F238E27FC236}">
                <a16:creationId xmlns:a16="http://schemas.microsoft.com/office/drawing/2014/main" id="{26777DFA-9289-60A8-F0A6-348845EF8BF6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8846" b="97500" l="498" r="98259">
                        <a14:foregroundMark x1="22388" y1="66731" x2="11940" y2="76538"/>
                        <a14:foregroundMark x1="11940" y1="76538" x2="16667" y2="90577"/>
                        <a14:foregroundMark x1="16667" y1="90577" x2="69900" y2="96538"/>
                        <a14:foregroundMark x1="69900" y1="96538" x2="86070" y2="92885"/>
                        <a14:foregroundMark x1="86070" y1="92885" x2="94030" y2="79615"/>
                        <a14:foregroundMark x1="94030" y1="79615" x2="76866" y2="68654"/>
                        <a14:foregroundMark x1="76866" y1="68654" x2="17910" y2="68462"/>
                        <a14:foregroundMark x1="6219" y1="75577" x2="5970" y2="84423"/>
                        <a14:foregroundMark x1="1493" y1="80385" x2="13682" y2="94808"/>
                        <a14:foregroundMark x1="13682" y1="94808" x2="21393" y2="97115"/>
                        <a14:foregroundMark x1="93781" y1="94808" x2="98507" y2="82115"/>
                        <a14:foregroundMark x1="98507" y1="82115" x2="98507" y2="81923"/>
                        <a14:foregroundMark x1="52488" y1="86346" x2="50249" y2="83654"/>
                        <a14:foregroundMark x1="498" y1="71538" x2="1493" y2="81923"/>
                        <a14:foregroundMark x1="56965" y1="9038" x2="46766" y2="9038"/>
                        <a14:foregroundMark x1="40796" y1="98269" x2="28358" y2="97500"/>
                        <a14:foregroundMark x1="28358" y1="97500" x2="28358" y2="9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893" y="3385547"/>
            <a:ext cx="357084" cy="427681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</p:pic>
      <p:pic>
        <p:nvPicPr>
          <p:cNvPr id="96" name="Picture 95" descr="A person with a mustache&#10;&#10;Description automatically generated">
            <a:extLst>
              <a:ext uri="{FF2B5EF4-FFF2-40B4-BE49-F238E27FC236}">
                <a16:creationId xmlns:a16="http://schemas.microsoft.com/office/drawing/2014/main" id="{47A34268-FA4C-898E-1C1C-6B39A7CAB575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1875" b="95547" l="11828" r="90323">
                        <a14:foregroundMark x1="32845" y1="59297" x2="20430" y2="66797"/>
                        <a14:foregroundMark x1="20430" y1="66797" x2="17400" y2="82500"/>
                        <a14:foregroundMark x1="17400" y1="82500" x2="49267" y2="87813"/>
                        <a14:foregroundMark x1="49267" y1="87813" x2="75660" y2="82188"/>
                        <a14:foregroundMark x1="75660" y1="82188" x2="78006" y2="68438"/>
                        <a14:foregroundMark x1="78006" y1="68438" x2="55523" y2="59531"/>
                        <a14:foregroundMark x1="55523" y1="59531" x2="33333" y2="59688"/>
                        <a14:foregroundMark x1="39883" y1="65313" x2="50342" y2="80938"/>
                        <a14:foregroundMark x1="50342" y1="80938" x2="66373" y2="75859"/>
                        <a14:foregroundMark x1="66373" y1="75859" x2="55230" y2="62187"/>
                        <a14:foregroundMark x1="55230" y1="62187" x2="48289" y2="63438"/>
                        <a14:foregroundMark x1="38025" y1="65703" x2="26295" y2="76484"/>
                        <a14:foregroundMark x1="39883" y1="19766" x2="63245" y2="20781"/>
                        <a14:foregroundMark x1="63245" y1="20781" x2="65103" y2="22734"/>
                        <a14:foregroundMark x1="59042" y1="16406" x2="40958" y2="15078"/>
                        <a14:foregroundMark x1="40958" y1="15078" x2="32845" y2="29688"/>
                        <a14:foregroundMark x1="32845" y1="29688" x2="33333" y2="31719"/>
                        <a14:foregroundMark x1="35679" y1="16797" x2="54643" y2="15313"/>
                        <a14:foregroundMark x1="54643" y1="15313" x2="57087" y2="16016"/>
                        <a14:foregroundMark x1="57576" y1="14531" x2="38025" y2="14141"/>
                        <a14:foregroundMark x1="38025" y1="14141" x2="38025" y2="14141"/>
                        <a14:foregroundMark x1="43597" y1="11953" x2="59042" y2="13047"/>
                        <a14:foregroundMark x1="14663" y1="72422" x2="11828" y2="89141"/>
                        <a14:foregroundMark x1="17009" y1="94766" x2="32845" y2="95547"/>
                        <a14:foregroundMark x1="88856" y1="75781" x2="90323" y2="88828"/>
                        <a14:foregroundMark x1="46823" y1="82109" x2="23949" y2="82109"/>
                        <a14:foregroundMark x1="23949" y1="82109" x2="79570" y2="83594"/>
                        <a14:foregroundMark x1="79570" y1="83594" x2="34702" y2="80625"/>
                        <a14:foregroundMark x1="34702" y1="80625" x2="13490" y2="78359"/>
                        <a14:foregroundMark x1="13490" y1="78359" x2="13196" y2="79141"/>
                        <a14:foregroundMark x1="64125" y1="16016" x2="68328" y2="2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07" t="4104" r="6921" b="3358"/>
          <a:stretch/>
        </p:blipFill>
        <p:spPr>
          <a:xfrm>
            <a:off x="1613661" y="4638495"/>
            <a:ext cx="400829" cy="445121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</p:pic>
      <p:pic>
        <p:nvPicPr>
          <p:cNvPr id="97" name="Picture 96" descr="A person in a blue shirt&#10;&#10;Description automatically generated">
            <a:extLst>
              <a:ext uri="{FF2B5EF4-FFF2-40B4-BE49-F238E27FC236}">
                <a16:creationId xmlns:a16="http://schemas.microsoft.com/office/drawing/2014/main" id="{88B58267-6902-8152-5421-B8C8A8D466A7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4827" b="97814" l="2032" r="99661">
                        <a14:foregroundMark x1="34424" y1="60929" x2="16591" y2="62933"/>
                        <a14:foregroundMark x1="16591" y1="62933" x2="5869" y2="73679"/>
                        <a14:foregroundMark x1="5869" y1="73679" x2="7223" y2="86157"/>
                        <a14:foregroundMark x1="7223" y1="86157" x2="71332" y2="92441"/>
                        <a14:foregroundMark x1="71332" y1="92441" x2="87246" y2="82696"/>
                        <a14:foregroundMark x1="87246" y1="82696" x2="80587" y2="62568"/>
                        <a14:foregroundMark x1="80587" y1="62568" x2="58239" y2="57013"/>
                        <a14:foregroundMark x1="58239" y1="57013" x2="54966" y2="57832"/>
                        <a14:foregroundMark x1="35779" y1="70401" x2="65801" y2="88616"/>
                        <a14:foregroundMark x1="65801" y1="88616" x2="68397" y2="76776"/>
                        <a14:foregroundMark x1="68397" y1="76776" x2="44470" y2="68488"/>
                        <a14:foregroundMark x1="44470" y1="68488" x2="34989" y2="73315"/>
                        <a14:foregroundMark x1="34989" y1="73315" x2="34650" y2="75319"/>
                        <a14:foregroundMark x1="28217" y1="76047" x2="35779" y2="83060"/>
                        <a14:foregroundMark x1="51016" y1="74044" x2="49436" y2="72587"/>
                        <a14:foregroundMark x1="2709" y1="71403" x2="2257" y2="91075"/>
                        <a14:foregroundMark x1="14898" y1="76776" x2="55869" y2="90801"/>
                        <a14:foregroundMark x1="14898" y1="93716" x2="74944" y2="95719"/>
                        <a14:foregroundMark x1="74944" y1="95719" x2="85779" y2="94900"/>
                        <a14:foregroundMark x1="85779" y1="94900" x2="95260" y2="81876"/>
                        <a14:foregroundMark x1="95260" y1="81876" x2="83521" y2="65938"/>
                        <a14:foregroundMark x1="83521" y1="65938" x2="63995" y2="61384"/>
                        <a14:foregroundMark x1="63995" y1="61384" x2="41986" y2="67213"/>
                        <a14:foregroundMark x1="41986" y1="67213" x2="22912" y2="82605"/>
                        <a14:foregroundMark x1="22912" y1="82605" x2="15801" y2="93260"/>
                        <a14:foregroundMark x1="19300" y1="98087" x2="36230" y2="98087"/>
                        <a14:foregroundMark x1="36230" y1="98087" x2="44582" y2="98087"/>
                        <a14:foregroundMark x1="93567" y1="70674" x2="94808" y2="87067"/>
                        <a14:foregroundMark x1="94808" y1="87067" x2="93567" y2="92532"/>
                        <a14:foregroundMark x1="93115" y1="93989" x2="99774" y2="87432"/>
                        <a14:foregroundMark x1="99774" y1="87432" x2="99549" y2="85701"/>
                        <a14:foregroundMark x1="61851" y1="7741" x2="43228" y2="48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31" y="4556923"/>
            <a:ext cx="399685" cy="490393"/>
          </a:xfrm>
          <a:prstGeom prst="flowChartAlternateProcess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</p:pic>
      <p:pic>
        <p:nvPicPr>
          <p:cNvPr id="98" name="Picture 97" descr="A person with a mustache wearing a plaid shirt&#10;&#10;Description automatically generated">
            <a:extLst>
              <a:ext uri="{FF2B5EF4-FFF2-40B4-BE49-F238E27FC236}">
                <a16:creationId xmlns:a16="http://schemas.microsoft.com/office/drawing/2014/main" id="{C5AD4B02-FE7C-CA58-B849-1EEEC17C2048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9341" b="99634" l="3202" r="97291">
                        <a14:foregroundMark x1="22414" y1="68315" x2="3448" y2="75275"/>
                        <a14:foregroundMark x1="3448" y1="75275" x2="1478" y2="85165"/>
                        <a14:foregroundMark x1="1478" y1="85165" x2="5419" y2="95971"/>
                        <a14:foregroundMark x1="5419" y1="95971" x2="29557" y2="99634"/>
                        <a14:foregroundMark x1="29557" y1="99634" x2="37931" y2="84432"/>
                        <a14:foregroundMark x1="37931" y1="84432" x2="28571" y2="72161"/>
                        <a14:foregroundMark x1="28571" y1="72161" x2="22414" y2="69780"/>
                        <a14:foregroundMark x1="88670" y1="71062" x2="97291" y2="87179"/>
                        <a14:foregroundMark x1="97291" y1="87179" x2="97291" y2="88462"/>
                        <a14:foregroundMark x1="3448" y1="81136" x2="3202" y2="91758"/>
                        <a14:foregroundMark x1="43103" y1="9341" x2="50739" y2="93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263" y="3363417"/>
            <a:ext cx="371811" cy="47913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</p:pic>
      <p:pic>
        <p:nvPicPr>
          <p:cNvPr id="100" name="Picture 99" descr="A young person with dark hair wearing a white shirt&#10;&#10;Description automatically generated">
            <a:extLst>
              <a:ext uri="{FF2B5EF4-FFF2-40B4-BE49-F238E27FC236}">
                <a16:creationId xmlns:a16="http://schemas.microsoft.com/office/drawing/2014/main" id="{0C09154E-9E1B-C877-C342-EB7BEB31B97B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6349" b="98545" l="2685" r="96980">
                        <a14:foregroundMark x1="29027" y1="63624" x2="5369" y2="74339"/>
                        <a14:foregroundMark x1="5369" y1="74339" x2="13423" y2="96958"/>
                        <a14:foregroundMark x1="13423" y1="96958" x2="29530" y2="99206"/>
                        <a14:foregroundMark x1="29530" y1="99206" x2="85738" y2="97354"/>
                        <a14:foregroundMark x1="85738" y1="97354" x2="97315" y2="92460"/>
                        <a14:foregroundMark x1="97315" y1="92460" x2="96980" y2="79101"/>
                        <a14:foregroundMark x1="96980" y1="79101" x2="88758" y2="71032"/>
                        <a14:foregroundMark x1="88758" y1="71032" x2="33389" y2="62037"/>
                        <a14:foregroundMark x1="33389" y1="62037" x2="27685" y2="63624"/>
                        <a14:foregroundMark x1="30201" y1="79762" x2="70470" y2="96693"/>
                        <a14:foregroundMark x1="7215" y1="92725" x2="3188" y2="77513"/>
                        <a14:foregroundMark x1="3188" y1="77513" x2="2852" y2="77513"/>
                        <a14:foregroundMark x1="8725" y1="98016" x2="12081" y2="98677"/>
                        <a14:foregroundMark x1="55537" y1="6614" x2="40268" y2="63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27108" y="3929588"/>
            <a:ext cx="369680" cy="430459"/>
          </a:xfrm>
          <a:prstGeom prst="flowChartAlternateProcess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</p:pic>
      <p:pic>
        <p:nvPicPr>
          <p:cNvPr id="101" name="Picture 100" descr="A person in a blue shirt&#10;&#10;Description automatically generated">
            <a:extLst>
              <a:ext uri="{FF2B5EF4-FFF2-40B4-BE49-F238E27FC236}">
                <a16:creationId xmlns:a16="http://schemas.microsoft.com/office/drawing/2014/main" id="{2AFA663C-8A63-0E68-6B83-E50B769DF8E9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8688" b="97375" l="6225" r="90583">
                        <a14:foregroundMark x1="27933" y1="62187" x2="76057" y2="83813"/>
                        <a14:foregroundMark x1="70311" y1="60500" x2="72067" y2="88250"/>
                        <a14:foregroundMark x1="21069" y1="63813" x2="18516" y2="86000"/>
                        <a14:foregroundMark x1="9417" y1="63813" x2="32721" y2="75500"/>
                        <a14:foregroundMark x1="8859" y1="68563" x2="23065" y2="86563"/>
                        <a14:foregroundMark x1="36153" y1="76875" x2="42139" y2="86313"/>
                        <a14:foregroundMark x1="43256" y1="10938" x2="58659" y2="14813"/>
                        <a14:foregroundMark x1="49561" y1="10375" x2="56345" y2="15625"/>
                        <a14:foregroundMark x1="74302" y1="69125" x2="87151" y2="86563"/>
                        <a14:foregroundMark x1="45810" y1="8688" x2="51556" y2="9000"/>
                        <a14:foregroundMark x1="7981" y1="71875" x2="29928" y2="89063"/>
                        <a14:foregroundMark x1="33041" y1="89313" x2="90583" y2="84313"/>
                        <a14:foregroundMark x1="90583" y1="84313" x2="79170" y2="62750"/>
                        <a14:foregroundMark x1="8859" y1="73000" x2="6225" y2="97375"/>
                        <a14:foregroundMark x1="88827" y1="88250" x2="88827" y2="88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61" t="3590" r="4873" b="8095"/>
          <a:stretch/>
        </p:blipFill>
        <p:spPr>
          <a:xfrm>
            <a:off x="1631642" y="3366550"/>
            <a:ext cx="404477" cy="475997"/>
          </a:xfrm>
          <a:prstGeom prst="flowChartAlternateProcess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</p:pic>
      <p:pic>
        <p:nvPicPr>
          <p:cNvPr id="102" name="Picture 101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B149A69F-AEF6-C1BC-F046-AEB737CA9F82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3824" b="99086" l="5889" r="97645">
                        <a14:foregroundMark x1="24946" y1="74813" x2="10600" y2="83707"/>
                        <a14:foregroundMark x1="10600" y1="83707" x2="5889" y2="88778"/>
                        <a14:foregroundMark x1="5889" y1="88778" x2="35546" y2="92602"/>
                        <a14:foregroundMark x1="35546" y1="92602" x2="70343" y2="87947"/>
                        <a14:foregroundMark x1="70343" y1="87947" x2="74732" y2="93682"/>
                        <a14:foregroundMark x1="74732" y1="93682" x2="73448" y2="80216"/>
                        <a14:foregroundMark x1="73448" y1="80216" x2="95182" y2="85204"/>
                        <a14:foregroundMark x1="95182" y1="85204" x2="77516" y2="97340"/>
                        <a14:foregroundMark x1="77516" y1="97340" x2="11349" y2="99086"/>
                        <a14:foregroundMark x1="11349" y1="99086" x2="19914" y2="82377"/>
                        <a14:foregroundMark x1="19914" y1="82377" x2="67666" y2="79967"/>
                        <a14:foregroundMark x1="67666" y1="79967" x2="70343" y2="78637"/>
                        <a14:foregroundMark x1="97645" y1="85952" x2="97216" y2="94347"/>
                        <a14:foregroundMark x1="31263" y1="17373" x2="44004" y2="12884"/>
                        <a14:foregroundMark x1="44004" y1="12884" x2="59636" y2="13217"/>
                        <a14:foregroundMark x1="68737" y1="15295" x2="48608" y2="7315"/>
                        <a14:foregroundMark x1="48608" y1="7315" x2="34261" y2="10806"/>
                        <a14:foregroundMark x1="34261" y1="10806" x2="33619" y2="12552"/>
                        <a14:foregroundMark x1="50642" y1="4904" x2="47430" y2="38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797" y="4107937"/>
            <a:ext cx="398584" cy="434059"/>
          </a:xfrm>
          <a:prstGeom prst="flowChartAlternateProcess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</p:pic>
      <p:pic>
        <p:nvPicPr>
          <p:cNvPr id="103" name="Picture 102" descr="GJ">
            <a:extLst>
              <a:ext uri="{FF2B5EF4-FFF2-40B4-BE49-F238E27FC236}">
                <a16:creationId xmlns:a16="http://schemas.microsoft.com/office/drawing/2014/main" id="{DCC5C1E3-0E91-2AA3-5E30-1D1B76D2257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12894" b="92455" l="8772" r="93860">
                        <a14:foregroundMark x1="31078" y1="65138" x2="16667" y2="72015"/>
                        <a14:foregroundMark x1="16667" y1="72015" x2="23935" y2="89207"/>
                        <a14:foregroundMark x1="23935" y1="89207" x2="35338" y2="88252"/>
                        <a14:foregroundMark x1="35338" y1="88252" x2="35589" y2="71251"/>
                        <a14:foregroundMark x1="35589" y1="71251" x2="30201" y2="64852"/>
                        <a14:foregroundMark x1="64160" y1="65712" x2="88596" y2="74881"/>
                        <a14:foregroundMark x1="88596" y1="74881" x2="91729" y2="83763"/>
                        <a14:foregroundMark x1="91729" y1="83763" x2="75815" y2="92741"/>
                        <a14:foregroundMark x1="75815" y1="92741" x2="21554" y2="88539"/>
                        <a14:foregroundMark x1="21554" y1="88539" x2="36591" y2="70201"/>
                        <a14:foregroundMark x1="36591" y1="70201" x2="59900" y2="66953"/>
                        <a14:foregroundMark x1="59900" y1="66953" x2="66667" y2="67431"/>
                        <a14:foregroundMark x1="72807" y1="76600" x2="74185" y2="87297"/>
                        <a14:foregroundMark x1="74185" y1="87297" x2="62531" y2="83190"/>
                        <a14:foregroundMark x1="62531" y1="83190" x2="77318" y2="72684"/>
                        <a14:foregroundMark x1="77318" y1="72684" x2="81830" y2="85291"/>
                        <a14:foregroundMark x1="81830" y1="85291" x2="76190" y2="91882"/>
                        <a14:foregroundMark x1="54386" y1="81471" x2="48747" y2="74308"/>
                        <a14:foregroundMark x1="15915" y1="82426" x2="14536" y2="72302"/>
                        <a14:foregroundMark x1="13659" y1="80898" x2="20927" y2="89876"/>
                        <a14:foregroundMark x1="20927" y1="89876" x2="21554" y2="90162"/>
                        <a14:foregroundMark x1="24060" y1="91882" x2="41980" y2="90449"/>
                        <a14:foregroundMark x1="14787" y1="83572" x2="19048" y2="89876"/>
                        <a14:foregroundMark x1="8897" y1="77173" x2="8897" y2="91882"/>
                        <a14:foregroundMark x1="85714" y1="90735" x2="89724" y2="80325"/>
                        <a14:foregroundMark x1="89724" y1="80325" x2="89724" y2="80325"/>
                        <a14:foregroundMark x1="93860" y1="77746" x2="89348" y2="92455"/>
                      </a14:backgroundRemoval>
                    </a14:imgEffect>
                  </a14:imgLayer>
                </a14:imgProps>
              </a:ext>
            </a:extLst>
          </a:blip>
          <a:srcRect l="11461" t="4167" r="7640" b="6792"/>
          <a:stretch>
            <a:fillRect/>
          </a:stretch>
        </p:blipFill>
        <p:spPr>
          <a:xfrm>
            <a:off x="7472904" y="3141004"/>
            <a:ext cx="421551" cy="495847"/>
          </a:xfrm>
          <a:prstGeom prst="flowChartAlternateProcess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</p:pic>
      <p:pic>
        <p:nvPicPr>
          <p:cNvPr id="104" name="Picture 103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396DA152-7E1E-ACB8-241D-5E858D6A1A56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9228" b="99247" l="726" r="99758">
                        <a14:foregroundMark x1="17433" y1="74953" x2="81598" y2="85122"/>
                        <a14:foregroundMark x1="81598" y1="85122" x2="85230" y2="87947"/>
                        <a14:foregroundMark x1="35593" y1="11111" x2="62954" y2="11111"/>
                        <a14:foregroundMark x1="30508" y1="60640" x2="56174" y2="98493"/>
                        <a14:foregroundMark x1="62954" y1="61394" x2="81840" y2="96798"/>
                        <a14:foregroundMark x1="39709" y1="11111" x2="64891" y2="25800"/>
                        <a14:foregroundMark x1="30993" y1="60264" x2="41162" y2="78154"/>
                        <a14:foregroundMark x1="64165" y1="64407" x2="99758" y2="89077"/>
                        <a14:foregroundMark x1="41404" y1="10546" x2="61743" y2="10546"/>
                        <a14:foregroundMark x1="59080" y1="9416" x2="36804" y2="11864"/>
                        <a14:foregroundMark x1="31477" y1="59699" x2="4843" y2="99247"/>
                        <a14:foregroundMark x1="17433" y1="70621" x2="726" y2="930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763" y="4640622"/>
            <a:ext cx="396653" cy="440867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</p:pic>
      <p:pic>
        <p:nvPicPr>
          <p:cNvPr id="105" name="Picture 104" descr="A person with dark hair wearing a red and orange patterned shirt&#10;&#10;Description automatically generated">
            <a:extLst>
              <a:ext uri="{FF2B5EF4-FFF2-40B4-BE49-F238E27FC236}">
                <a16:creationId xmlns:a16="http://schemas.microsoft.com/office/drawing/2014/main" id="{A2BB195E-C3ED-3A68-CF6B-7BC4BE8142B4}"/>
              </a:ext>
            </a:extLst>
          </p:cNvPr>
          <p:cNvPicPr>
            <a:picLocks noChangeAspect="1"/>
          </p:cNvPicPr>
          <p:nvPr/>
        </p:nvPicPr>
        <p:blipFill rotWithShape="1">
          <a:blip r:embed="rId35" cstate="print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9943" b="99235" l="4922" r="98210">
                        <a14:foregroundMark x1="23714" y1="69790" x2="5369" y2="87189"/>
                        <a14:foregroundMark x1="30425" y1="16252" x2="63982" y2="16444"/>
                        <a14:foregroundMark x1="42729" y1="9943" x2="58166" y2="13384"/>
                        <a14:foregroundMark x1="75615" y1="65392" x2="97987" y2="95411"/>
                        <a14:foregroundMark x1="97987" y1="95411" x2="98210" y2="992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55" t="7277" r="5781"/>
          <a:stretch/>
        </p:blipFill>
        <p:spPr>
          <a:xfrm>
            <a:off x="171415" y="3956803"/>
            <a:ext cx="437716" cy="491466"/>
          </a:xfrm>
          <a:prstGeom prst="flowChartAlternateProcess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</p:pic>
      <p:pic>
        <p:nvPicPr>
          <p:cNvPr id="14" name="Picture 13" descr="A person with black hair and a black shirt&#10;&#10;Description automatically generated">
            <a:extLst>
              <a:ext uri="{FF2B5EF4-FFF2-40B4-BE49-F238E27FC236}">
                <a16:creationId xmlns:a16="http://schemas.microsoft.com/office/drawing/2014/main" id="{10213C5C-DFA8-6353-C96A-8DAFD6BB5E6C}"/>
              </a:ext>
            </a:extLst>
          </p:cNvPr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342" y="2314387"/>
            <a:ext cx="365233" cy="470650"/>
          </a:xfrm>
          <a:prstGeom prst="roundRect">
            <a:avLst/>
          </a:prstGeom>
          <a:ln w="9525">
            <a:solidFill>
              <a:schemeClr val="tx1"/>
            </a:solidFill>
          </a:ln>
        </p:spPr>
      </p:pic>
      <p:sp>
        <p:nvSpPr>
          <p:cNvPr id="20" name="Flowchart: Card 19">
            <a:extLst>
              <a:ext uri="{FF2B5EF4-FFF2-40B4-BE49-F238E27FC236}">
                <a16:creationId xmlns:a16="http://schemas.microsoft.com/office/drawing/2014/main" id="{55E0EB53-E48B-2261-4700-504709655B4A}"/>
              </a:ext>
            </a:extLst>
          </p:cNvPr>
          <p:cNvSpPr/>
          <p:nvPr/>
        </p:nvSpPr>
        <p:spPr>
          <a:xfrm flipH="1">
            <a:off x="7402730" y="753832"/>
            <a:ext cx="1396820" cy="1457878"/>
          </a:xfrm>
          <a:prstGeom prst="flowChartPunchedCar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">
                <a:latin typeface="Meiryo" panose="020B0604030504040204" pitchFamily="34" charset="-128"/>
                <a:ea typeface="Meiryo" panose="020B0604030504040204" pitchFamily="34" charset="-128"/>
              </a:rPr>
              <a:t>General Manager: 1</a:t>
            </a:r>
          </a:p>
          <a:p>
            <a:r>
              <a:rPr lang="en-US" sz="600">
                <a:latin typeface="Meiryo" panose="020B0604030504040204" pitchFamily="34" charset="-128"/>
                <a:ea typeface="Meiryo" panose="020B0604030504040204" pitchFamily="34" charset="-128"/>
              </a:rPr>
              <a:t>Project Manager: 1</a:t>
            </a:r>
          </a:p>
          <a:p>
            <a:r>
              <a:rPr lang="en-US" sz="600">
                <a:latin typeface="Meiryo" panose="020B0604030504040204" pitchFamily="34" charset="-128"/>
                <a:ea typeface="Meiryo" panose="020B0604030504040204" pitchFamily="34" charset="-128"/>
              </a:rPr>
              <a:t>Mentor: 2</a:t>
            </a:r>
          </a:p>
          <a:p>
            <a:r>
              <a:rPr lang="en-US" sz="600">
                <a:latin typeface="Meiryo" panose="020B0604030504040204" pitchFamily="34" charset="-128"/>
                <a:ea typeface="Meiryo" panose="020B0604030504040204" pitchFamily="34" charset="-128"/>
              </a:rPr>
              <a:t>Team Size: 16</a:t>
            </a:r>
          </a:p>
          <a:p>
            <a:endParaRPr lang="en-US" sz="60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IN" sz="600">
                <a:latin typeface="Meiryo" panose="020B0604030504040204" pitchFamily="34" charset="-128"/>
                <a:ea typeface="Meiryo" panose="020B0604030504040204" pitchFamily="34" charset="-128"/>
              </a:rPr>
              <a:t>NATC-Team Japan: </a:t>
            </a:r>
            <a:r>
              <a:rPr lang="en-IN" sz="600" err="1">
                <a:latin typeface="Meiryo" panose="020B0604030504040204" pitchFamily="34" charset="-128"/>
                <a:ea typeface="Meiryo" panose="020B0604030504040204" pitchFamily="34" charset="-128"/>
              </a:rPr>
              <a:t>Naimisha</a:t>
            </a:r>
            <a:r>
              <a:rPr lang="en-IN" sz="600">
                <a:latin typeface="Meiryo" panose="020B0604030504040204" pitchFamily="34" charset="-128"/>
                <a:ea typeface="Meiryo" panose="020B0604030504040204" pitchFamily="34" charset="-128"/>
              </a:rPr>
              <a:t> San, Takagi San, </a:t>
            </a:r>
            <a:r>
              <a:rPr lang="en-IN" sz="600" err="1">
                <a:latin typeface="Meiryo" panose="020B0604030504040204" pitchFamily="34" charset="-128"/>
                <a:ea typeface="Meiryo" panose="020B0604030504040204" pitchFamily="34" charset="-128"/>
              </a:rPr>
              <a:t>Kusuda</a:t>
            </a:r>
            <a:r>
              <a:rPr lang="en-IN" sz="600">
                <a:latin typeface="Meiryo" panose="020B0604030504040204" pitchFamily="34" charset="-128"/>
                <a:ea typeface="Meiryo" panose="020B0604030504040204" pitchFamily="34" charset="-128"/>
              </a:rPr>
              <a:t> San</a:t>
            </a:r>
          </a:p>
          <a:p>
            <a:endParaRPr lang="en-IN" sz="60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en-IN" sz="600">
                <a:latin typeface="Meiryo" panose="020B0604030504040204" pitchFamily="34" charset="-128"/>
                <a:ea typeface="Meiryo" panose="020B0604030504040204" pitchFamily="34" charset="-128"/>
              </a:rPr>
              <a:t>Customers:</a:t>
            </a:r>
          </a:p>
          <a:p>
            <a:r>
              <a:rPr lang="en-IN" sz="600">
                <a:latin typeface="Meiryo" panose="020B0604030504040204" pitchFamily="34" charset="-128"/>
                <a:ea typeface="Meiryo" panose="020B0604030504040204" pitchFamily="34" charset="-128"/>
              </a:rPr>
              <a:t>1) NATC/NATI -&gt; NSME -&gt; Formula E</a:t>
            </a:r>
          </a:p>
          <a:p>
            <a:r>
              <a:rPr lang="en-IN" sz="600">
                <a:latin typeface="Meiryo" panose="020B0604030504040204" pitchFamily="34" charset="-128"/>
                <a:ea typeface="Meiryo" panose="020B0604030504040204" pitchFamily="34" charset="-128"/>
              </a:rPr>
              <a:t>2) NATC/NATI -&gt; AISIN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8A88E6-9877-70B3-36E6-D8C3398FDE22}"/>
              </a:ext>
            </a:extLst>
          </p:cNvPr>
          <p:cNvSpPr/>
          <p:nvPr/>
        </p:nvSpPr>
        <p:spPr>
          <a:xfrm>
            <a:off x="7470388" y="2353190"/>
            <a:ext cx="1200924" cy="36162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🅱️-Bengaluru(6)</a:t>
            </a:r>
          </a:p>
          <a:p>
            <a:pPr algn="ctr"/>
            <a:r>
              <a:rPr lang="en-US" sz="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Ⓜ️</a:t>
            </a:r>
            <a:r>
              <a:rPr lang="en-IN" sz="80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-Mangalore(16)</a:t>
            </a:r>
            <a:endParaRPr lang="en-IN" sz="8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4EDF73D-D5F0-AEC1-CA7E-BD3CAF6FF131}"/>
              </a:ext>
            </a:extLst>
          </p:cNvPr>
          <p:cNvSpPr/>
          <p:nvPr/>
        </p:nvSpPr>
        <p:spPr>
          <a:xfrm>
            <a:off x="1433799" y="2447188"/>
            <a:ext cx="440720" cy="354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79A4F74A-2559-60C0-AC62-9FE2A1151401}"/>
              </a:ext>
            </a:extLst>
          </p:cNvPr>
          <p:cNvSpPr/>
          <p:nvPr/>
        </p:nvSpPr>
        <p:spPr>
          <a:xfrm>
            <a:off x="6249831" y="1597555"/>
            <a:ext cx="354010" cy="40319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Meiryo" panose="020B0604030504040204" pitchFamily="34" charset="-128"/>
                <a:ea typeface="Meiryo" panose="020B0604030504040204" pitchFamily="34" charset="-128"/>
              </a:rPr>
              <a:t>🅱️</a:t>
            </a:r>
            <a:endParaRPr lang="en-IN" sz="1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12F59DFE-BCD1-7872-6C42-08C0CAC433DA}"/>
              </a:ext>
            </a:extLst>
          </p:cNvPr>
          <p:cNvSpPr/>
          <p:nvPr/>
        </p:nvSpPr>
        <p:spPr>
          <a:xfrm>
            <a:off x="1235201" y="3246079"/>
            <a:ext cx="354010" cy="40319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Meiryo" panose="020B0604030504040204" pitchFamily="34" charset="-128"/>
                <a:ea typeface="Meiryo" panose="020B0604030504040204" pitchFamily="34" charset="-128"/>
              </a:rPr>
              <a:t>🅱️</a:t>
            </a:r>
            <a:endParaRPr lang="en-IN" sz="10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3F6F08A1-CCC4-D995-4625-5508CEC28F89}"/>
              </a:ext>
            </a:extLst>
          </p:cNvPr>
          <p:cNvSpPr/>
          <p:nvPr/>
        </p:nvSpPr>
        <p:spPr>
          <a:xfrm>
            <a:off x="5346993" y="417187"/>
            <a:ext cx="354010" cy="40319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Meiryo" panose="020B0604030504040204" pitchFamily="34" charset="-128"/>
                <a:ea typeface="Meiryo" panose="020B0604030504040204" pitchFamily="34" charset="-128"/>
              </a:rPr>
              <a:t>🅱️</a:t>
            </a:r>
            <a:endParaRPr lang="en-IN" sz="1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0BF42571-F628-307A-8445-1E688B29045C}"/>
              </a:ext>
            </a:extLst>
          </p:cNvPr>
          <p:cNvSpPr/>
          <p:nvPr/>
        </p:nvSpPr>
        <p:spPr>
          <a:xfrm>
            <a:off x="5249362" y="2152378"/>
            <a:ext cx="354010" cy="40319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Meiryo" panose="020B0604030504040204" pitchFamily="34" charset="-128"/>
                <a:ea typeface="Meiryo" panose="020B0604030504040204" pitchFamily="34" charset="-128"/>
              </a:rPr>
              <a:t>🅱️</a:t>
            </a:r>
            <a:endParaRPr lang="en-IN" sz="1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47405E82-DC0A-F011-70B0-55A3B9A2045B}"/>
              </a:ext>
            </a:extLst>
          </p:cNvPr>
          <p:cNvSpPr/>
          <p:nvPr/>
        </p:nvSpPr>
        <p:spPr>
          <a:xfrm>
            <a:off x="1262595" y="3817886"/>
            <a:ext cx="354010" cy="40319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Meiryo" panose="020B0604030504040204" pitchFamily="34" charset="-128"/>
                <a:ea typeface="Meiryo" panose="020B0604030504040204" pitchFamily="34" charset="-128"/>
              </a:rPr>
              <a:t>🅱️</a:t>
            </a:r>
            <a:endParaRPr lang="en-IN" sz="1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82891E5C-D8D4-156D-77CD-A02446A6D1CE}"/>
              </a:ext>
            </a:extLst>
          </p:cNvPr>
          <p:cNvSpPr/>
          <p:nvPr/>
        </p:nvSpPr>
        <p:spPr>
          <a:xfrm>
            <a:off x="7085311" y="1801860"/>
            <a:ext cx="354010" cy="40319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Meiryo" panose="020B0604030504040204" pitchFamily="34" charset="-128"/>
                <a:ea typeface="Meiryo" panose="020B0604030504040204" pitchFamily="34" charset="-128"/>
              </a:rPr>
              <a:t>️</a:t>
            </a:r>
            <a:endParaRPr lang="en-IN" sz="100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1E9B7A36-27F3-328B-44FB-F0969A8BC86A}"/>
              </a:ext>
            </a:extLst>
          </p:cNvPr>
          <p:cNvSpPr/>
          <p:nvPr/>
        </p:nvSpPr>
        <p:spPr>
          <a:xfrm>
            <a:off x="2746794" y="3196361"/>
            <a:ext cx="354010" cy="40319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9" name="Content Placeholder 4" descr="6-Kavya Pai-Photo">
            <a:extLst>
              <a:ext uri="{FF2B5EF4-FFF2-40B4-BE49-F238E27FC236}">
                <a16:creationId xmlns:a16="http://schemas.microsoft.com/office/drawing/2014/main" id="{FD8B9AD5-A0D5-DD30-CD22-103E0C6F5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8">
            <a:extLst>
              <a:ext uri="{BEBA8EAE-BF5A-486C-A8C5-ECC9F3942E4B}">
                <a14:imgProps xmlns:a14="http://schemas.microsoft.com/office/drawing/2010/main">
                  <a14:imgLayer r:embed="rId39">
                    <a14:imgEffect>
                      <a14:backgroundRemoval t="9977" b="96383" l="5814" r="91352">
                        <a14:foregroundMark x1="25145" y1="68903" x2="52980" y2="74446"/>
                        <a14:foregroundMark x1="69404" y1="59627" x2="86192" y2="66686"/>
                        <a14:foregroundMark x1="86192" y1="66686" x2="91497" y2="74446"/>
                        <a14:foregroundMark x1="70349" y1="70478" x2="40480" y2="71762"/>
                        <a14:foregroundMark x1="20494" y1="62952" x2="10538" y2="70770"/>
                        <a14:foregroundMark x1="10538" y1="70770" x2="9230" y2="77830"/>
                        <a14:foregroundMark x1="15334" y1="63361" x2="20203" y2="62077"/>
                        <a14:foregroundMark x1="8721" y1="66978" x2="6323" y2="80513"/>
                        <a14:foregroundMark x1="24346" y1="87923" x2="12209" y2="88973"/>
                        <a14:foregroundMark x1="12209" y1="88973" x2="30741" y2="91424"/>
                        <a14:foregroundMark x1="30741" y1="91424" x2="46294" y2="89907"/>
                        <a14:foregroundMark x1="46294" y1="89907" x2="77180" y2="90548"/>
                        <a14:foregroundMark x1="77180" y1="90548" x2="82485" y2="89848"/>
                        <a14:foregroundMark x1="83285" y1="90373" x2="30959" y2="96441"/>
                        <a14:foregroundMark x1="40625" y1="13361" x2="59302" y2="14236"/>
                        <a14:foregroundMark x1="59302" y1="14236" x2="62645" y2="18903"/>
                        <a14:foregroundMark x1="47674" y1="9977" x2="33794" y2="18320"/>
                        <a14:foregroundMark x1="33794" y1="18320" x2="31759" y2="25496"/>
                        <a14:foregroundMark x1="6468" y1="71120" x2="6323" y2="74621"/>
                        <a14:foregroundMark x1="5814" y1="76663" x2="5814" y2="82730"/>
                      </a14:backgroundRemoval>
                    </a14:imgEffect>
                  </a14:imgLayer>
                </a14:imgProps>
              </a:ext>
            </a:extLst>
          </a:blip>
          <a:srcRect l="11859" t="5020" r="9078" b="6445"/>
          <a:stretch>
            <a:fillRect/>
          </a:stretch>
        </p:blipFill>
        <p:spPr>
          <a:xfrm>
            <a:off x="179120" y="3402508"/>
            <a:ext cx="422307" cy="445641"/>
          </a:xfrm>
          <a:prstGeom prst="flowChartAlternateProcess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</p:pic>
      <p:sp>
        <p:nvSpPr>
          <p:cNvPr id="121" name="Oval 120">
            <a:extLst>
              <a:ext uri="{FF2B5EF4-FFF2-40B4-BE49-F238E27FC236}">
                <a16:creationId xmlns:a16="http://schemas.microsoft.com/office/drawing/2014/main" id="{6B21422F-BCB3-D745-4A9F-F7E59800A074}"/>
              </a:ext>
            </a:extLst>
          </p:cNvPr>
          <p:cNvSpPr/>
          <p:nvPr/>
        </p:nvSpPr>
        <p:spPr>
          <a:xfrm>
            <a:off x="2801687" y="3310623"/>
            <a:ext cx="202597" cy="18883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Ⓜ️</a:t>
            </a:r>
            <a:endParaRPr lang="en-IN" sz="1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B26769CA-6875-89F9-92DE-32D03C02B840}"/>
              </a:ext>
            </a:extLst>
          </p:cNvPr>
          <p:cNvSpPr/>
          <p:nvPr/>
        </p:nvSpPr>
        <p:spPr>
          <a:xfrm>
            <a:off x="2824522" y="4029179"/>
            <a:ext cx="202597" cy="18883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Ⓜ️</a:t>
            </a:r>
            <a:endParaRPr lang="en-IN" sz="100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D6D20721-28C5-D317-A71A-7FC739B5B670}"/>
              </a:ext>
            </a:extLst>
          </p:cNvPr>
          <p:cNvSpPr/>
          <p:nvPr/>
        </p:nvSpPr>
        <p:spPr>
          <a:xfrm>
            <a:off x="2801688" y="4587645"/>
            <a:ext cx="202597" cy="18883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Ⓜ️</a:t>
            </a:r>
            <a:endParaRPr lang="en-IN" sz="100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7DEF251-EAE4-AB54-700D-6D4E0230DEB1}"/>
              </a:ext>
            </a:extLst>
          </p:cNvPr>
          <p:cNvSpPr/>
          <p:nvPr/>
        </p:nvSpPr>
        <p:spPr>
          <a:xfrm>
            <a:off x="4197568" y="3296593"/>
            <a:ext cx="202597" cy="18883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Ⓜ️</a:t>
            </a:r>
            <a:endParaRPr lang="en-IN" sz="100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A85BB93B-C2EE-592E-53B5-C757D7E05FAB}"/>
              </a:ext>
            </a:extLst>
          </p:cNvPr>
          <p:cNvSpPr/>
          <p:nvPr/>
        </p:nvSpPr>
        <p:spPr>
          <a:xfrm>
            <a:off x="4217702" y="4045687"/>
            <a:ext cx="202597" cy="18883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Ⓜ️</a:t>
            </a:r>
            <a:endParaRPr lang="en-IN" sz="100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8D142E19-674B-B95E-93E9-3FA388BC5050}"/>
              </a:ext>
            </a:extLst>
          </p:cNvPr>
          <p:cNvSpPr/>
          <p:nvPr/>
        </p:nvSpPr>
        <p:spPr>
          <a:xfrm>
            <a:off x="4206193" y="4616349"/>
            <a:ext cx="202597" cy="18883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Ⓜ️</a:t>
            </a:r>
            <a:endParaRPr lang="en-IN" sz="100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C9D2A0B-7182-CCA1-AA40-EA700E29D484}"/>
              </a:ext>
            </a:extLst>
          </p:cNvPr>
          <p:cNvSpPr/>
          <p:nvPr/>
        </p:nvSpPr>
        <p:spPr>
          <a:xfrm>
            <a:off x="5817624" y="3294914"/>
            <a:ext cx="202597" cy="18883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Ⓜ️</a:t>
            </a:r>
            <a:endParaRPr lang="en-IN" sz="100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B63A3A7C-CCCC-AAD7-5899-50725653C7E1}"/>
              </a:ext>
            </a:extLst>
          </p:cNvPr>
          <p:cNvSpPr/>
          <p:nvPr/>
        </p:nvSpPr>
        <p:spPr>
          <a:xfrm>
            <a:off x="5807900" y="3859465"/>
            <a:ext cx="202597" cy="18883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Ⓜ️</a:t>
            </a:r>
            <a:endParaRPr lang="en-IN" sz="100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279737A5-782E-D2A6-E20E-97DC8C4C6D74}"/>
              </a:ext>
            </a:extLst>
          </p:cNvPr>
          <p:cNvSpPr/>
          <p:nvPr/>
        </p:nvSpPr>
        <p:spPr>
          <a:xfrm>
            <a:off x="5829952" y="4576528"/>
            <a:ext cx="202597" cy="18883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Ⓜ️</a:t>
            </a:r>
            <a:endParaRPr lang="en-IN" sz="100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D12690C3-F40A-573A-0D1C-A284D9BDC800}"/>
              </a:ext>
            </a:extLst>
          </p:cNvPr>
          <p:cNvSpPr/>
          <p:nvPr/>
        </p:nvSpPr>
        <p:spPr>
          <a:xfrm>
            <a:off x="7151380" y="3335689"/>
            <a:ext cx="202597" cy="18883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Ⓜ️</a:t>
            </a:r>
            <a:endParaRPr lang="en-IN" sz="100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08B89569-D04A-4BCC-3E57-0DA892355400}"/>
              </a:ext>
            </a:extLst>
          </p:cNvPr>
          <p:cNvSpPr/>
          <p:nvPr/>
        </p:nvSpPr>
        <p:spPr>
          <a:xfrm>
            <a:off x="7177715" y="3847748"/>
            <a:ext cx="202597" cy="18883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Ⓜ️</a:t>
            </a:r>
            <a:endParaRPr lang="en-IN" sz="100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7990AC00-B72B-3879-2EB4-01617253D6B2}"/>
              </a:ext>
            </a:extLst>
          </p:cNvPr>
          <p:cNvSpPr/>
          <p:nvPr/>
        </p:nvSpPr>
        <p:spPr>
          <a:xfrm>
            <a:off x="8869569" y="3073701"/>
            <a:ext cx="202597" cy="18883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Ⓜ️</a:t>
            </a:r>
            <a:endParaRPr lang="en-IN" sz="100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96CF45A9-8E28-B225-E6FD-9F35DB2173F2}"/>
              </a:ext>
            </a:extLst>
          </p:cNvPr>
          <p:cNvSpPr/>
          <p:nvPr/>
        </p:nvSpPr>
        <p:spPr>
          <a:xfrm>
            <a:off x="7176301" y="4599641"/>
            <a:ext cx="202597" cy="18883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Ⓜ️</a:t>
            </a:r>
            <a:endParaRPr lang="en-IN" sz="100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52CF065F-C757-3528-18AD-C7341FB5B165}"/>
              </a:ext>
            </a:extLst>
          </p:cNvPr>
          <p:cNvSpPr/>
          <p:nvPr/>
        </p:nvSpPr>
        <p:spPr>
          <a:xfrm>
            <a:off x="8844178" y="3656586"/>
            <a:ext cx="202597" cy="18883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Ⓜ️</a:t>
            </a:r>
            <a:endParaRPr lang="en-IN" sz="100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FF1C1A26-A636-B6E5-6247-ECA080DAA5B3}"/>
              </a:ext>
            </a:extLst>
          </p:cNvPr>
          <p:cNvSpPr/>
          <p:nvPr/>
        </p:nvSpPr>
        <p:spPr>
          <a:xfrm>
            <a:off x="1328969" y="4456215"/>
            <a:ext cx="202597" cy="18883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Ⓜ️</a:t>
            </a:r>
            <a:endParaRPr lang="en-IN" sz="100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FBD7272-18D4-C976-C4BC-9DF3A30F2ECD}"/>
              </a:ext>
            </a:extLst>
          </p:cNvPr>
          <p:cNvSpPr/>
          <p:nvPr/>
        </p:nvSpPr>
        <p:spPr>
          <a:xfrm>
            <a:off x="5391695" y="1109588"/>
            <a:ext cx="202597" cy="18883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Ⓜ️</a:t>
            </a:r>
            <a:endParaRPr lang="en-IN" sz="100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BAEFE27-259F-BDFD-9EAB-AF775AD44473}"/>
              </a:ext>
            </a:extLst>
          </p:cNvPr>
          <p:cNvCxnSpPr>
            <a:cxnSpLocks/>
          </p:cNvCxnSpPr>
          <p:nvPr/>
        </p:nvCxnSpPr>
        <p:spPr>
          <a:xfrm>
            <a:off x="2427406" y="766341"/>
            <a:ext cx="0" cy="183884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person in a suit&#10;&#10;Description automatically generated">
            <a:extLst>
              <a:ext uri="{FF2B5EF4-FFF2-40B4-BE49-F238E27FC236}">
                <a16:creationId xmlns:a16="http://schemas.microsoft.com/office/drawing/2014/main" id="{16F37B71-6FF6-FC2E-6A7F-940ED8CE6F5F}"/>
              </a:ext>
            </a:extLst>
          </p:cNvPr>
          <p:cNvPicPr>
            <a:picLocks noChangeAspect="1"/>
          </p:cNvPicPr>
          <p:nvPr/>
        </p:nvPicPr>
        <p:blipFill rotWithShape="1"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4" t="10763" b="26510"/>
          <a:stretch/>
        </p:blipFill>
        <p:spPr>
          <a:xfrm>
            <a:off x="2685823" y="1727236"/>
            <a:ext cx="440569" cy="514475"/>
          </a:xfrm>
          <a:prstGeom prst="round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2744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49771" y="158302"/>
            <a:ext cx="7475507" cy="543840"/>
          </a:xfrm>
        </p:spPr>
        <p:txBody>
          <a:bodyPr>
            <a:normAutofit/>
          </a:bodyPr>
          <a:lstStyle/>
          <a:p>
            <a:r>
              <a:rPr lang="en-IN" altLang="ja-JP" b="1" dirty="0"/>
              <a:t>Roadmap</a:t>
            </a:r>
            <a:endParaRPr kumimoji="1" lang="en-IN" altLang="ja-JP" dirty="0">
              <a:solidFill>
                <a:schemeClr val="tx1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E351-8835-492B-AA3D-30069EFEE84C}" type="slidenum">
              <a:rPr lang="ja-JP" altLang="en-US" sz="500" smtClean="0"/>
              <a:t>3</a:t>
            </a:fld>
            <a:endParaRPr lang="ja-JP" altLang="en-US" sz="500" dirty="0"/>
          </a:p>
        </p:txBody>
      </p:sp>
      <p:graphicFrame>
        <p:nvGraphicFramePr>
          <p:cNvPr id="3" name="Table 2"/>
          <p:cNvGraphicFramePr/>
          <p:nvPr>
            <p:extLst>
              <p:ext uri="{D42A27DB-BD31-4B8C-83A1-F6EECF244321}">
                <p14:modId xmlns:p14="http://schemas.microsoft.com/office/powerpoint/2010/main" val="1488357164"/>
              </p:ext>
            </p:extLst>
          </p:nvPr>
        </p:nvGraphicFramePr>
        <p:xfrm>
          <a:off x="452886" y="700896"/>
          <a:ext cx="8289911" cy="38112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249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67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67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67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67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61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8673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673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8673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8673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4228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3118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Design items</a:t>
                      </a: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April 2024</a:t>
                      </a: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May 2024</a:t>
                      </a: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June 2024</a:t>
                      </a: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July</a:t>
                      </a:r>
                      <a:r>
                        <a:rPr lang="en-US" sz="10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 2024</a:t>
                      </a: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Aug</a:t>
                      </a:r>
                      <a:r>
                        <a:rPr lang="en-US" sz="10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 2024</a:t>
                      </a: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Sept </a:t>
                      </a:r>
                      <a:r>
                        <a:rPr lang="en-US" sz="10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2024</a:t>
                      </a: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Oct</a:t>
                      </a:r>
                      <a:r>
                        <a:rPr lang="en-US" sz="10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 2024</a:t>
                      </a: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Nov</a:t>
                      </a:r>
                      <a:r>
                        <a:rPr lang="en-US" sz="10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 2024</a:t>
                      </a: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Dec </a:t>
                      </a:r>
                      <a:r>
                        <a:rPr lang="en-US" sz="10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2024</a:t>
                      </a: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Jan 2025</a:t>
                      </a: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Feb 2025</a:t>
                      </a: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altLang="en-US" sz="10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March 2025</a:t>
                      </a: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940">
                <a:tc gridSpan="13">
                  <a:txBody>
                    <a:bodyPr/>
                    <a:lstStyle/>
                    <a:p>
                      <a:pPr>
                        <a:buNone/>
                      </a:pPr>
                      <a:endParaRPr lang="en-US" sz="1400" dirty="0">
                        <a:highlight>
                          <a:srgbClr val="008080"/>
                        </a:highlight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</a:lnR>
                    <a:lnT w="12700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</a:lnT>
                    <a:lnB w="12700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MATLAB +</a:t>
                      </a:r>
                    </a:p>
                    <a:p>
                      <a:pPr algn="l">
                        <a:buNone/>
                      </a:pPr>
                      <a:r>
                        <a:rPr lang="en-IN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Generative Design</a:t>
                      </a: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428" marR="91428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428" marR="91428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428" marR="91428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428" marR="91428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428" marR="91428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428" marR="91428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428" marR="91428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428" marR="91428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428" marR="91428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428" marR="91428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428" marR="91428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428" marR="91428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993609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Dash</a:t>
                      </a:r>
                    </a:p>
                    <a:p>
                      <a:pPr>
                        <a:buNone/>
                      </a:pPr>
                      <a:r>
                        <a:rPr lang="en-IN" altLang="en-US" sz="11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Web App</a:t>
                      </a: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428" marR="91428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428" marR="91428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428" marR="91428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428" marR="91428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428" marR="91428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428" marR="91428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428" marR="91428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428" marR="91428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428" marR="91428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428" marR="91428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428" marR="91428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428" marR="91428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PyQt </a:t>
                      </a:r>
                      <a:r>
                        <a:rPr lang="en-IN" altLang="en-US" sz="11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Desktop App</a:t>
                      </a:r>
                      <a:endParaRPr lang="en-IN" altLang="en-US" sz="14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428" marR="91428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428" marR="91428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428" marR="91428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428" marR="91428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428" marR="91428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428" marR="91428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428" marR="91428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428" marR="91428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428" marR="91428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428" marR="91428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428" marR="91428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428" marR="91428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1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 sz="1400" dirty="0">
                          <a:latin typeface="Meiryo UI"/>
                          <a:ea typeface="Meiryo UI"/>
                        </a:rPr>
                        <a:t>Generative AI </a:t>
                      </a:r>
                      <a:r>
                        <a:rPr lang="en-IN" altLang="en-US" sz="1100" dirty="0">
                          <a:latin typeface="Meiryo UI"/>
                          <a:ea typeface="Meiryo UI"/>
                        </a:rPr>
                        <a:t>(C#)</a:t>
                      </a:r>
                      <a:endParaRPr lang="en-IN" altLang="en-US" sz="14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428" marR="91428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428" marR="91428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428" marR="91428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428" marR="91428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428" marR="91428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428" marR="91428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428" marR="91428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428" marR="91428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428" marR="91428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428" marR="91428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428" marR="91428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428" marR="91428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283987"/>
                  </a:ext>
                </a:extLst>
              </a:tr>
              <a:tr h="401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 sz="1400">
                          <a:latin typeface="Meiryo UI"/>
                          <a:ea typeface="Meiryo UI"/>
                        </a:rPr>
                        <a:t>Matlab v6.x  to python </a:t>
                      </a:r>
                      <a:r>
                        <a:rPr lang="en-IN" altLang="en-US" sz="1400" dirty="0">
                          <a:latin typeface="Meiryo UI"/>
                          <a:ea typeface="Meiryo UI"/>
                        </a:rPr>
                        <a:t>conversion</a:t>
                      </a: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428" marR="91428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428" marR="91428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428" marR="91428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428" marR="91428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428" marR="91428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428" marR="91428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428" marR="91428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428" marR="91428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428" marR="91428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428" marR="91428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428" marR="91428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0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428" marR="91428" marT="45714" marB="4571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707219"/>
                  </a:ext>
                </a:extLst>
              </a:tr>
            </a:tbl>
          </a:graphicData>
        </a:graphic>
      </p:graphicFrame>
      <p:sp>
        <p:nvSpPr>
          <p:cNvPr id="12" name="Rectangles 11"/>
          <p:cNvSpPr/>
          <p:nvPr/>
        </p:nvSpPr>
        <p:spPr>
          <a:xfrm>
            <a:off x="1714132" y="2435359"/>
            <a:ext cx="2934067" cy="21259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Version 6.0</a:t>
            </a:r>
          </a:p>
        </p:txBody>
      </p:sp>
      <p:sp>
        <p:nvSpPr>
          <p:cNvPr id="9" name="Rectangles 8"/>
          <p:cNvSpPr/>
          <p:nvPr/>
        </p:nvSpPr>
        <p:spPr>
          <a:xfrm>
            <a:off x="1722871" y="3409950"/>
            <a:ext cx="4665149" cy="214396"/>
          </a:xfrm>
          <a:prstGeom prst="rect">
            <a:avLst/>
          </a:prstGeom>
          <a:solidFill>
            <a:schemeClr val="accent5"/>
          </a:solidFill>
          <a:ln w="1270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  <a:p>
            <a:pPr algn="ctr"/>
            <a:r>
              <a:rPr lang="en-US" dirty="0">
                <a:ea typeface="Calibri"/>
                <a:cs typeface="Calibri"/>
              </a:rPr>
              <a:t>Version x</a:t>
            </a:r>
            <a:endParaRPr lang="en-US" dirty="0"/>
          </a:p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3E5AB82-97D3-E273-B37A-36226F7FB6A5}"/>
              </a:ext>
            </a:extLst>
          </p:cNvPr>
          <p:cNvGrpSpPr/>
          <p:nvPr/>
        </p:nvGrpSpPr>
        <p:grpSpPr>
          <a:xfrm>
            <a:off x="4560324" y="1163543"/>
            <a:ext cx="1273724" cy="371361"/>
            <a:chOff x="3947543" y="2886948"/>
            <a:chExt cx="1273724" cy="371361"/>
          </a:xfrm>
        </p:grpSpPr>
        <p:sp>
          <p:nvSpPr>
            <p:cNvPr id="50" name="フローチャート: 組合せ 49"/>
            <p:cNvSpPr/>
            <p:nvPr/>
          </p:nvSpPr>
          <p:spPr>
            <a:xfrm>
              <a:off x="3947543" y="2932319"/>
              <a:ext cx="251997" cy="325990"/>
            </a:xfrm>
            <a:prstGeom prst="flowChartMerge">
              <a:avLst/>
            </a:prstGeom>
            <a:solidFill>
              <a:srgbClr val="009B4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900" dirty="0"/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4240293" y="2886948"/>
              <a:ext cx="980974" cy="307777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kumimoji="1" lang="en-IN" altLang="ja-JP" sz="1400" b="1" dirty="0">
                  <a:solidFill>
                    <a:schemeClr val="tx1"/>
                  </a:solidFill>
                </a:rPr>
                <a:t>2</a:t>
              </a:r>
              <a:r>
                <a:rPr lang="en-IN" altLang="ja-JP" sz="1400" b="1" baseline="30000" dirty="0">
                  <a:solidFill>
                    <a:schemeClr val="tx1"/>
                  </a:solidFill>
                </a:rPr>
                <a:t>nd</a:t>
              </a:r>
              <a:r>
                <a:rPr kumimoji="1" lang="en-IN" altLang="ja-JP" sz="1400" b="1" dirty="0">
                  <a:solidFill>
                    <a:schemeClr val="tx1"/>
                  </a:solidFill>
                </a:rPr>
                <a:t> release</a:t>
              </a:r>
              <a:endParaRPr kumimoji="1" lang="ja-JP" altLang="en-US" sz="1400" b="1" dirty="0"/>
            </a:p>
          </p:txBody>
        </p:sp>
      </p:grpSp>
      <p:sp>
        <p:nvSpPr>
          <p:cNvPr id="6" name="Rectangles 7">
            <a:extLst>
              <a:ext uri="{FF2B5EF4-FFF2-40B4-BE49-F238E27FC236}">
                <a16:creationId xmlns:a16="http://schemas.microsoft.com/office/drawing/2014/main" id="{8EDE35BA-F036-2A9A-5BDE-4646B6D1F8B6}"/>
              </a:ext>
            </a:extLst>
          </p:cNvPr>
          <p:cNvSpPr/>
          <p:nvPr/>
        </p:nvSpPr>
        <p:spPr>
          <a:xfrm>
            <a:off x="1722233" y="2952750"/>
            <a:ext cx="2925966" cy="199156"/>
          </a:xfrm>
          <a:prstGeom prst="rect">
            <a:avLst/>
          </a:prstGeom>
          <a:solidFill>
            <a:srgbClr val="FFC000"/>
          </a:solidFill>
          <a:ln w="1270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Version 6.0</a:t>
            </a:r>
            <a:endParaRPr lang="en-US" dirty="0">
              <a:ea typeface="Calibri"/>
              <a:cs typeface="Calibri"/>
            </a:endParaRPr>
          </a:p>
          <a:p>
            <a:pPr algn="ctr"/>
            <a:endParaRPr lang="en-US" dirty="0"/>
          </a:p>
        </p:txBody>
      </p:sp>
      <p:sp>
        <p:nvSpPr>
          <p:cNvPr id="7" name="Rectangles 11">
            <a:extLst>
              <a:ext uri="{FF2B5EF4-FFF2-40B4-BE49-F238E27FC236}">
                <a16:creationId xmlns:a16="http://schemas.microsoft.com/office/drawing/2014/main" id="{E0A56786-6AA7-7F4B-5622-E669B50184ED}"/>
              </a:ext>
            </a:extLst>
          </p:cNvPr>
          <p:cNvSpPr/>
          <p:nvPr/>
        </p:nvSpPr>
        <p:spPr>
          <a:xfrm>
            <a:off x="1714132" y="1875527"/>
            <a:ext cx="2324468" cy="23902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Version 6.0</a:t>
            </a:r>
          </a:p>
        </p:txBody>
      </p:sp>
      <p:sp>
        <p:nvSpPr>
          <p:cNvPr id="15" name="フローチャート: 組合せ 49">
            <a:extLst>
              <a:ext uri="{FF2B5EF4-FFF2-40B4-BE49-F238E27FC236}">
                <a16:creationId xmlns:a16="http://schemas.microsoft.com/office/drawing/2014/main" id="{B657366C-AFA1-F73B-8994-58979340C991}"/>
              </a:ext>
            </a:extLst>
          </p:cNvPr>
          <p:cNvSpPr/>
          <p:nvPr/>
        </p:nvSpPr>
        <p:spPr>
          <a:xfrm>
            <a:off x="3937620" y="1205494"/>
            <a:ext cx="251997" cy="325990"/>
          </a:xfrm>
          <a:prstGeom prst="flowChartMerge">
            <a:avLst/>
          </a:prstGeom>
          <a:solidFill>
            <a:srgbClr val="009B4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00"/>
          </a:p>
        </p:txBody>
      </p:sp>
      <p:sp>
        <p:nvSpPr>
          <p:cNvPr id="16" name="テキスト ボックス 56">
            <a:extLst>
              <a:ext uri="{FF2B5EF4-FFF2-40B4-BE49-F238E27FC236}">
                <a16:creationId xmlns:a16="http://schemas.microsoft.com/office/drawing/2014/main" id="{D3F69D47-E33A-EAE1-5ACD-1EC6F6954021}"/>
              </a:ext>
            </a:extLst>
          </p:cNvPr>
          <p:cNvSpPr txBox="1"/>
          <p:nvPr/>
        </p:nvSpPr>
        <p:spPr>
          <a:xfrm>
            <a:off x="2911403" y="1190739"/>
            <a:ext cx="929005" cy="30670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IN" altLang="ja-JP" sz="1400" b="1" dirty="0">
                <a:solidFill>
                  <a:schemeClr val="tx1"/>
                </a:solidFill>
              </a:rPr>
              <a:t>1</a:t>
            </a:r>
            <a:r>
              <a:rPr kumimoji="1" lang="en-IN" altLang="ja-JP" sz="1400" b="1" baseline="30000" dirty="0">
                <a:solidFill>
                  <a:schemeClr val="tx1"/>
                </a:solidFill>
              </a:rPr>
              <a:t>st</a:t>
            </a:r>
            <a:r>
              <a:rPr kumimoji="1" lang="en-IN" altLang="ja-JP" sz="1400" b="1" dirty="0">
                <a:solidFill>
                  <a:schemeClr val="tx1"/>
                </a:solidFill>
              </a:rPr>
              <a:t> release</a:t>
            </a:r>
            <a:endParaRPr kumimoji="1" lang="ja-JP" altLang="en-US" sz="1400" b="1" dirty="0"/>
          </a:p>
        </p:txBody>
      </p:sp>
      <p:sp>
        <p:nvSpPr>
          <p:cNvPr id="10" name="Rectangles 4">
            <a:extLst>
              <a:ext uri="{FF2B5EF4-FFF2-40B4-BE49-F238E27FC236}">
                <a16:creationId xmlns:a16="http://schemas.microsoft.com/office/drawing/2014/main" id="{AE4E543B-27B1-A2DE-0781-8C87ED36032B}"/>
              </a:ext>
            </a:extLst>
          </p:cNvPr>
          <p:cNvSpPr/>
          <p:nvPr/>
        </p:nvSpPr>
        <p:spPr>
          <a:xfrm>
            <a:off x="5204041" y="4055637"/>
            <a:ext cx="583277" cy="200090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378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8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8" algn="l" defTabSz="914378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8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8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8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2" algn="l" defTabSz="914378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8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8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altLang="en-US" sz="140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CA" dirty="0">
                <a:latin typeface="Times New Roman" panose="02020603050405020304" charset="0"/>
                <a:cs typeface="Times New Roman" panose="02020603050405020304" charset="0"/>
              </a:rPr>
              <a:t>Weekly Status Report (</a:t>
            </a:r>
            <a:r>
              <a:rPr lang="en-IN" altLang="en-US" dirty="0">
                <a:latin typeface="Times New Roman" panose="02020603050405020304" charset="0"/>
                <a:cs typeface="Times New Roman" panose="02020603050405020304" charset="0"/>
              </a:rPr>
              <a:t>xEV Simulator</a:t>
            </a:r>
            <a:r>
              <a:rPr lang="en-US" altLang="en-CA" dirty="0">
                <a:latin typeface="Times New Roman" panose="02020603050405020304" charset="0"/>
                <a:cs typeface="Times New Roman" panose="02020603050405020304" charset="0"/>
              </a:rPr>
              <a:t>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251" y="742950"/>
            <a:ext cx="4321175" cy="2286000"/>
          </a:xfrm>
          <a:ln w="12700" cap="sq" cmpd="dbl">
            <a:solidFill>
              <a:schemeClr val="accent1">
                <a:shade val="50000"/>
              </a:schemeClr>
            </a:solidFill>
            <a:prstDash val="solid"/>
          </a:ln>
          <a:effectLst/>
        </p:spPr>
        <p:txBody>
          <a:bodyPr vert="horz" lIns="91440" tIns="45720" rIns="91440" bIns="45720" rtlCol="0">
            <a:normAutofit lnSpcReduction="10000"/>
          </a:bodyPr>
          <a:lstStyle/>
          <a:p>
            <a:pPr marL="0">
              <a:buNone/>
            </a:pPr>
            <a:r>
              <a:rPr lang="en-US" altLang="en-CA" sz="1400" b="1" u="sng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Highlights of </a:t>
            </a:r>
            <a:r>
              <a:rPr lang="en-IN" altLang="en-US" sz="1400" b="1" u="sng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last </a:t>
            </a:r>
            <a:r>
              <a:rPr lang="en-US" altLang="en-CA" sz="1400" b="1" u="sng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week</a:t>
            </a:r>
          </a:p>
          <a:p>
            <a:r>
              <a:rPr lang="en-US" altLang="en-US" sz="1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Performed Bug Identification and fixing</a:t>
            </a:r>
          </a:p>
          <a:p>
            <a:pPr lvl="1"/>
            <a:r>
              <a:rPr lang="en-US" altLang="en-US" sz="1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Replacing the Introduction tab with a Help button </a:t>
            </a:r>
          </a:p>
          <a:p>
            <a:pPr lvl="1"/>
            <a:r>
              <a:rPr lang="en-US" altLang="en-US" sz="1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Resolved a bug in the Input tab that caused the entire page to reload when clicking the save button</a:t>
            </a:r>
          </a:p>
          <a:p>
            <a:r>
              <a:rPr lang="en-US" altLang="en-US" sz="1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Conducted research on </a:t>
            </a:r>
            <a:r>
              <a:rPr lang="en-US" altLang="en-US" sz="1400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Wt</a:t>
            </a:r>
            <a:r>
              <a:rPr lang="en-US" altLang="en-US" sz="1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, a web framework for C++</a:t>
            </a:r>
          </a:p>
          <a:p>
            <a:r>
              <a:rPr lang="en-US" altLang="en-US" sz="1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Started the implementation of generative design in C#</a:t>
            </a:r>
          </a:p>
          <a:p>
            <a:r>
              <a:rPr lang="en-US" altLang="en-US" sz="1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Knowledge Transfer session conducted by the GATS team on the PCL Test document</a:t>
            </a:r>
            <a:endParaRPr lang="en-IN" altLang="en-US" sz="14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E351-8835-492B-AA3D-30069EFEE84C}" type="slidenum">
              <a:rPr lang="ja-JP" altLang="en-US" smtClean="0"/>
              <a:t>4</a:t>
            </a:fld>
            <a:endParaRPr lang="ja-JP" altLang="en-US" dirty="0"/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355601" y="3181349"/>
            <a:ext cx="4298315" cy="1450975"/>
          </a:xfrm>
          <a:prstGeom prst="rect">
            <a:avLst/>
          </a:prstGeom>
          <a:ln w="12700" cap="sq" cmpd="dbl">
            <a:solidFill>
              <a:schemeClr val="accent1">
                <a:shade val="50000"/>
              </a:schemeClr>
            </a:solidFill>
            <a:prstDash val="solid"/>
          </a:ln>
          <a:effectLst/>
        </p:spPr>
        <p:txBody>
          <a:bodyPr vert="horz" lIns="91440" tIns="45720" rIns="91440" bIns="45720" rtlCol="0">
            <a:normAutofit fontScale="97500"/>
          </a:bodyPr>
          <a:lstStyle/>
          <a:p>
            <a:pPr indent="-342892">
              <a:spcBef>
                <a:spcPct val="20000"/>
              </a:spcBef>
              <a:buFont typeface="Arial" panose="020B0604020202020204" pitchFamily="34" charset="0"/>
            </a:pPr>
            <a:r>
              <a:rPr lang="en-US" altLang="en-CA" sz="1400" b="1" u="sng" dirty="0">
                <a:latin typeface="Times New Roman" panose="02020603050405020304" charset="0"/>
                <a:ea typeface="メイリオ" panose="020B0604030504040204" pitchFamily="50" charset="-128"/>
                <a:cs typeface="Times New Roman" panose="02020603050405020304" charset="0"/>
                <a:sym typeface="+mn-ea"/>
              </a:rPr>
              <a:t>Workplan for </a:t>
            </a:r>
            <a:r>
              <a:rPr lang="en-IN" altLang="en-US" sz="1400" b="1" u="sng" dirty="0">
                <a:latin typeface="Times New Roman" panose="02020603050405020304" charset="0"/>
                <a:ea typeface="メイリオ" panose="020B0604030504040204" pitchFamily="50" charset="-128"/>
                <a:cs typeface="Times New Roman" panose="02020603050405020304" charset="0"/>
                <a:sym typeface="+mn-ea"/>
              </a:rPr>
              <a:t>this </a:t>
            </a:r>
            <a:r>
              <a:rPr lang="en-US" altLang="en-CA" sz="1400" b="1" u="sng" dirty="0">
                <a:latin typeface="Times New Roman" panose="02020603050405020304" charset="0"/>
                <a:ea typeface="メイリオ" panose="020B0604030504040204" pitchFamily="50" charset="-128"/>
                <a:cs typeface="Times New Roman" panose="02020603050405020304" charset="0"/>
                <a:sym typeface="+mn-ea"/>
              </a:rPr>
              <a:t>week</a:t>
            </a:r>
            <a:endParaRPr lang="en-IN" altLang="en-US" sz="1400" dirty="0">
              <a:latin typeface="Times New Roman" panose="02020603050405020304" charset="0"/>
              <a:ea typeface="メイリオ" panose="020B0604030504040204" pitchFamily="50" charset="-128"/>
              <a:cs typeface="Times New Roman" panose="02020603050405020304" charset="0"/>
              <a:sym typeface="+mn-ea"/>
            </a:endParaRPr>
          </a:p>
          <a:p>
            <a:pPr marL="285743" indent="-285743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1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Bug Identification and </a:t>
            </a:r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  <a:sym typeface="+mn-ea"/>
              </a:rPr>
              <a:t>fixing </a:t>
            </a:r>
            <a:endParaRPr lang="en-IN" altLang="en-US" sz="1400" dirty="0">
              <a:latin typeface="Times New Roman" panose="02020603050405020304" charset="0"/>
              <a:ea typeface="メイリオ" panose="020B0604030504040204" pitchFamily="50" charset="-128"/>
              <a:cs typeface="Times New Roman" panose="02020603050405020304" charset="0"/>
              <a:sym typeface="+mn-ea"/>
            </a:endParaRPr>
          </a:p>
          <a:p>
            <a:pPr>
              <a:spcBef>
                <a:spcPct val="20000"/>
              </a:spcBef>
            </a:pPr>
            <a:endParaRPr lang="en-IN" altLang="en-US" sz="1400" dirty="0">
              <a:latin typeface="Times New Roman" panose="02020603050405020304" charset="0"/>
              <a:ea typeface="メイリオ" panose="020B0604030504040204" pitchFamily="50" charset="-128"/>
              <a:cs typeface="Times New Roman" panose="02020603050405020304" charset="0"/>
              <a:sym typeface="+mn-ea"/>
            </a:endParaRPr>
          </a:p>
        </p:txBody>
      </p:sp>
      <p:sp>
        <p:nvSpPr>
          <p:cNvPr id="8" name="Content Placeholder 2"/>
          <p:cNvSpPr>
            <a:spLocks noGrp="1"/>
          </p:cNvSpPr>
          <p:nvPr/>
        </p:nvSpPr>
        <p:spPr>
          <a:xfrm>
            <a:off x="4782820" y="2961640"/>
            <a:ext cx="3980180" cy="1656000"/>
          </a:xfrm>
          <a:prstGeom prst="rect">
            <a:avLst/>
          </a:prstGeom>
          <a:ln w="12700" cap="sq" cmpd="dbl">
            <a:solidFill>
              <a:schemeClr val="accent1">
                <a:shade val="50000"/>
              </a:schemeClr>
            </a:solidFill>
            <a:prstDash val="solid"/>
          </a:ln>
          <a:effectLst/>
        </p:spPr>
        <p:txBody>
          <a:bodyPr vert="horz" lIns="91440" tIns="45720" rIns="91440" bIns="45720" rtlCol="0">
            <a:normAutofit/>
          </a:bodyPr>
          <a:lstStyle/>
          <a:p>
            <a:pPr indent="-342892">
              <a:spcBef>
                <a:spcPct val="20000"/>
              </a:spcBef>
              <a:buFont typeface="Arial" panose="020B0604020202020204" pitchFamily="34" charset="0"/>
            </a:pPr>
            <a:r>
              <a:rPr lang="en-US" altLang="en-CA" sz="1400" b="1" u="sng" dirty="0">
                <a:latin typeface="Times New Roman" panose="02020603050405020304" charset="0"/>
                <a:ea typeface="メイリオ" panose="020B0604030504040204" pitchFamily="50" charset="-128"/>
                <a:cs typeface="Times New Roman" panose="02020603050405020304" charset="0"/>
                <a:sym typeface="+mn-ea"/>
              </a:rPr>
              <a:t>Issues &amp; Concerns</a:t>
            </a:r>
          </a:p>
          <a:p>
            <a:pPr marL="285743" indent="-285743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IN" altLang="en-US" sz="1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12" name="Table 11"/>
          <p:cNvGraphicFramePr/>
          <p:nvPr>
            <p:extLst>
              <p:ext uri="{D42A27DB-BD31-4B8C-83A1-F6EECF244321}">
                <p14:modId xmlns:p14="http://schemas.microsoft.com/office/powerpoint/2010/main" val="1035541335"/>
              </p:ext>
            </p:extLst>
          </p:nvPr>
        </p:nvGraphicFramePr>
        <p:xfrm>
          <a:off x="4782820" y="742951"/>
          <a:ext cx="4015740" cy="2200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0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6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85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5780"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400">
                          <a:solidFill>
                            <a:schemeClr val="bg1"/>
                          </a:solidFill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Support Required</a:t>
                      </a:r>
                    </a:p>
                  </a:txBody>
                  <a:tcPr>
                    <a:solidFill>
                      <a:srgbClr val="009B4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400">
                          <a:solidFill>
                            <a:schemeClr val="bg1"/>
                          </a:solidFill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PIC</a:t>
                      </a:r>
                      <a:endParaRPr lang="en-US" sz="1400">
                        <a:solidFill>
                          <a:schemeClr val="bg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rgbClr val="009B4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400">
                          <a:solidFill>
                            <a:schemeClr val="bg1"/>
                          </a:solidFill>
                          <a:latin typeface="Times New Roman" panose="02020603050405020304" charset="0"/>
                          <a:cs typeface="Times New Roman" panose="02020603050405020304" charset="0"/>
                          <a:sym typeface="+mn-ea"/>
                        </a:rPr>
                        <a:t>Remarks</a:t>
                      </a:r>
                      <a:endParaRPr lang="en-US" sz="1400">
                        <a:solidFill>
                          <a:schemeClr val="bg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rgbClr val="009B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513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altLang="en-US" sz="14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rgbClr val="DAE8C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IN" altLang="en-US" sz="140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Dr.</a:t>
                      </a:r>
                      <a:r>
                        <a:rPr lang="en-IN" altLang="en-US" sz="14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Jayant,</a:t>
                      </a:r>
                    </a:p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IN" altLang="en-US" sz="140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T.Miyasaka</a:t>
                      </a:r>
                      <a:r>
                        <a:rPr lang="en-IN" altLang="en-US" sz="14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,</a:t>
                      </a:r>
                    </a:p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IN" altLang="en-US" sz="140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Ayyappa</a:t>
                      </a:r>
                      <a:r>
                        <a:rPr lang="en-IN" altLang="en-US" sz="14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T</a:t>
                      </a:r>
                    </a:p>
                  </a:txBody>
                  <a:tcPr>
                    <a:solidFill>
                      <a:srgbClr val="DAE8C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endParaRPr lang="en-US" sz="14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solidFill>
                      <a:srgbClr val="DAE8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4818064"/>
            <a:ext cx="2133600" cy="274637"/>
          </a:xfrm>
        </p:spPr>
        <p:txBody>
          <a:bodyPr/>
          <a:lstStyle/>
          <a:p>
            <a:fld id="{EBA0E351-8835-492B-AA3D-30069EFEE84C}" type="slidenum">
              <a:rPr lang="ja-JP" altLang="en-US" smtClean="0"/>
              <a:t>5</a:t>
            </a:fld>
            <a:endParaRPr lang="ja-JP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AD Template_WideXG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d1348cba-b973-41b5-9562-f69a045aaeff" xsi:nil="true"/>
    <TaxCatchAll xmlns="9df3efc1-c14e-4a9a-9a84-5eb52cbdec13" xsi:nil="true"/>
    <lcf76f155ced4ddcb4097134ff3c332f xmlns="d1348cba-b973-41b5-9562-f69a045aaeff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C2C6B2129E3E14AB3C389682509E346" ma:contentTypeVersion="20" ma:contentTypeDescription="Create a new document." ma:contentTypeScope="" ma:versionID="a0cab00f3c868531e980555b245cd4c7">
  <xsd:schema xmlns:xsd="http://www.w3.org/2001/XMLSchema" xmlns:xs="http://www.w3.org/2001/XMLSchema" xmlns:p="http://schemas.microsoft.com/office/2006/metadata/properties" xmlns:ns2="d1348cba-b973-41b5-9562-f69a045aaeff" xmlns:ns3="9df3efc1-c14e-4a9a-9a84-5eb52cbdec13" targetNamespace="http://schemas.microsoft.com/office/2006/metadata/properties" ma:root="true" ma:fieldsID="b2b0dfc0817430661ab1f9f445ab6eaa" ns2:_="" ns3:_="">
    <xsd:import namespace="d1348cba-b973-41b5-9562-f69a045aaeff"/>
    <xsd:import namespace="9df3efc1-c14e-4a9a-9a84-5eb52cbdec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_Flow_SignoffStatu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348cba-b973-41b5-9562-f69a045aae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Flow_SignoffStatus" ma:index="10" nillable="true" ma:displayName="Sign-off status" ma:internalName="Sign_x002d_off_x0020_status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afb3331-7ef9-40f4-8624-9bacc9fe4ea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f3efc1-c14e-4a9a-9a84-5eb52cbdec13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888c34f6-e055-4bc3-af9e-3d765bbd72b3}" ma:internalName="TaxCatchAll" ma:showField="CatchAllData" ma:web="9df3efc1-c14e-4a9a-9a84-5eb52cbdec1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9612BDA-0081-49CC-8614-5423AD282888}">
  <ds:schemaRefs/>
</ds:datastoreItem>
</file>

<file path=customXml/itemProps2.xml><?xml version="1.0" encoding="utf-8"?>
<ds:datastoreItem xmlns:ds="http://schemas.openxmlformats.org/officeDocument/2006/customXml" ds:itemID="{E7CCB9ED-69A9-4195-9717-0F834C7A7C1C}">
  <ds:schemaRefs/>
</ds:datastoreItem>
</file>

<file path=customXml/itemProps3.xml><?xml version="1.0" encoding="utf-8"?>
<ds:datastoreItem xmlns:ds="http://schemas.openxmlformats.org/officeDocument/2006/customXml" ds:itemID="{8877D2BD-FCCA-4A92-9CD1-05585A8B40D4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generalPPT</Template>
  <TotalTime>557</TotalTime>
  <Words>472</Words>
  <Application>Microsoft Office PowerPoint</Application>
  <PresentationFormat>画面に合わせる (16:9)</PresentationFormat>
  <Paragraphs>161</Paragraphs>
  <Slides>5</Slides>
  <Notes>2</Notes>
  <HiddenSlides>0</HiddenSlides>
  <MMClips>0</MMClips>
  <ScaleCrop>false</ScaleCrop>
  <HeadingPairs>
    <vt:vector size="4" baseType="variant">
      <vt:variant>
        <vt:lpstr>テーマ</vt:lpstr>
      </vt:variant>
      <vt:variant>
        <vt:i4>2</vt:i4>
      </vt:variant>
      <vt:variant>
        <vt:lpstr>スライド タイトル</vt:lpstr>
      </vt:variant>
      <vt:variant>
        <vt:i4>5</vt:i4>
      </vt:variant>
    </vt:vector>
  </HeadingPairs>
  <TitlesOfParts>
    <vt:vector size="7" baseType="lpstr">
      <vt:lpstr>READ Template_WideXGA</vt:lpstr>
      <vt:lpstr>Storyboard Layouts</vt:lpstr>
      <vt:lpstr>Weekly Report</vt:lpstr>
      <vt:lpstr>PowerPoint プレゼンテーション</vt:lpstr>
      <vt:lpstr>Roadmap</vt:lpstr>
      <vt:lpstr>Weekly Status Report (xEV Simulator) 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 meeting materials</dc:title>
  <dc:creator>Guobin (Ben) Ma</dc:creator>
  <cp:lastModifiedBy>Roywin Joel Monteiro</cp:lastModifiedBy>
  <cp:revision>158</cp:revision>
  <dcterms:created xsi:type="dcterms:W3CDTF">2022-04-14T20:39:00Z</dcterms:created>
  <dcterms:modified xsi:type="dcterms:W3CDTF">2024-09-23T11:16:44Z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0x0101005C2C6B2129E3E14AB3C389682509E346</vt:lpwstr>
  </property>
  <property fmtid="{D5CDD505-2E9C-101B-9397-08002B2CF9AE}" pid="3" name="ICV">
    <vt:lpwstr>67E6F8644ECA44D18F3617A88FEC94EF_13</vt:lpwstr>
  </property>
  <property fmtid="{D5CDD505-2E9C-101B-9397-08002B2CF9AE}" pid="4" name="KSOProductBuildVer">
    <vt:lpwstr>1033-12.2.0.17119</vt:lpwstr>
  </property>
</Properties>
</file>